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4193" r:id="rId4"/>
  </p:sldMasterIdLst>
  <p:notesMasterIdLst>
    <p:notesMasterId r:id="rId39"/>
  </p:notesMasterIdLst>
  <p:handoutMasterIdLst>
    <p:handoutMasterId r:id="rId40"/>
  </p:handoutMasterIdLst>
  <p:sldIdLst>
    <p:sldId id="1761" r:id="rId5"/>
    <p:sldId id="1756" r:id="rId6"/>
    <p:sldId id="1762" r:id="rId7"/>
    <p:sldId id="1754" r:id="rId8"/>
    <p:sldId id="1857" r:id="rId9"/>
    <p:sldId id="1859" r:id="rId10"/>
    <p:sldId id="1892" r:id="rId11"/>
    <p:sldId id="1893" r:id="rId12"/>
    <p:sldId id="1767" r:id="rId13"/>
    <p:sldId id="1860" r:id="rId14"/>
    <p:sldId id="1862" r:id="rId15"/>
    <p:sldId id="1875" r:id="rId16"/>
    <p:sldId id="1864" r:id="rId17"/>
    <p:sldId id="1877" r:id="rId18"/>
    <p:sldId id="1871" r:id="rId19"/>
    <p:sldId id="1869" r:id="rId20"/>
    <p:sldId id="1868" r:id="rId21"/>
    <p:sldId id="1876" r:id="rId22"/>
    <p:sldId id="1872" r:id="rId23"/>
    <p:sldId id="1878" r:id="rId24"/>
    <p:sldId id="1880" r:id="rId25"/>
    <p:sldId id="1879" r:id="rId26"/>
    <p:sldId id="1881" r:id="rId27"/>
    <p:sldId id="1882" r:id="rId28"/>
    <p:sldId id="1883" r:id="rId29"/>
    <p:sldId id="1886" r:id="rId30"/>
    <p:sldId id="1887" r:id="rId31"/>
    <p:sldId id="1888" r:id="rId32"/>
    <p:sldId id="1873" r:id="rId33"/>
    <p:sldId id="1889" r:id="rId34"/>
    <p:sldId id="1890" r:id="rId35"/>
    <p:sldId id="1891" r:id="rId36"/>
    <p:sldId id="1874" r:id="rId37"/>
    <p:sldId id="1856"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89B8"/>
    <a:srgbClr val="38579A"/>
    <a:srgbClr val="EB7500"/>
    <a:srgbClr val="D9D9D9"/>
    <a:srgbClr val="002154"/>
    <a:srgbClr val="93AAB8"/>
    <a:srgbClr val="93CC5B"/>
    <a:srgbClr val="3FE9FF"/>
    <a:srgbClr val="FFF16C"/>
    <a:srgbClr val="FF15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48250" autoAdjust="0"/>
  </p:normalViewPr>
  <p:slideViewPr>
    <p:cSldViewPr>
      <p:cViewPr varScale="1">
        <p:scale>
          <a:sx n="93" d="100"/>
          <a:sy n="93" d="100"/>
        </p:scale>
        <p:origin x="468" y="7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3.xml.rels><?xml version="1.0" encoding="UTF-8" standalone="yes"?>
<Relationships xmlns="http://schemas.openxmlformats.org/package/2006/relationships"><Relationship Id="rId1" Type="http://schemas.openxmlformats.org/officeDocument/2006/relationships/image" Target="../media/image19.png"/></Relationships>
</file>

<file path=ppt/diagrams/_rels/data4.xml.rels><?xml version="1.0" encoding="UTF-8" standalone="yes"?>
<Relationships xmlns="http://schemas.openxmlformats.org/package/2006/relationships"><Relationship Id="rId1" Type="http://schemas.openxmlformats.org/officeDocument/2006/relationships/image" Target="../media/image19.png"/></Relationships>
</file>

<file path=ppt/diagrams/_rels/data5.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1E538D-48E2-4074-86A8-B1266A0A7668}"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BC215642-4E22-4E0D-BD5B-B3AE5EC05B9D}">
      <dgm:prSet phldrT="[Text]"/>
      <dgm:spPr>
        <a:solidFill>
          <a:srgbClr val="7389B8"/>
        </a:solidFill>
        <a:ln>
          <a:solidFill>
            <a:srgbClr val="7389B8"/>
          </a:solidFill>
        </a:ln>
      </dgm:spPr>
      <dgm:t>
        <a:bodyPr/>
        <a:lstStyle/>
        <a:p>
          <a:r>
            <a:rPr lang="fr-FR" dirty="0"/>
            <a:t>Développement</a:t>
          </a:r>
        </a:p>
      </dgm:t>
    </dgm:pt>
    <dgm:pt modelId="{977B33D7-9F1F-4580-B9BF-79AECF9939A8}" type="parTrans" cxnId="{10025B85-A675-4BEF-BB27-74515AD0E861}">
      <dgm:prSet/>
      <dgm:spPr/>
      <dgm:t>
        <a:bodyPr/>
        <a:lstStyle/>
        <a:p>
          <a:endParaRPr lang="fr-FR"/>
        </a:p>
      </dgm:t>
    </dgm:pt>
    <dgm:pt modelId="{F426F477-0C2D-4FA5-B337-4D0B9423B304}" type="sibTrans" cxnId="{10025B85-A675-4BEF-BB27-74515AD0E861}">
      <dgm:prSet/>
      <dgm:spPr/>
      <dgm:t>
        <a:bodyPr/>
        <a:lstStyle/>
        <a:p>
          <a:endParaRPr lang="fr-FR"/>
        </a:p>
      </dgm:t>
    </dgm:pt>
    <dgm:pt modelId="{EE174C0C-18AC-4873-B601-BF7BFC67939A}">
      <dgm:prSet phldrT="[Text]"/>
      <dgm:spPr>
        <a:ln>
          <a:solidFill>
            <a:srgbClr val="7389B8"/>
          </a:solidFill>
        </a:ln>
      </dgm:spPr>
      <dgm:t>
        <a:bodyPr/>
        <a:lstStyle/>
        <a:p>
          <a:r>
            <a:rPr lang="fr-FR" dirty="0"/>
            <a:t>Conception simple</a:t>
          </a:r>
        </a:p>
      </dgm:t>
    </dgm:pt>
    <dgm:pt modelId="{DA67F65D-97D7-436E-8020-34247BEFCED1}" type="parTrans" cxnId="{5451CB59-ED7E-497E-8B5A-4AF4A670E9B2}">
      <dgm:prSet/>
      <dgm:spPr>
        <a:ln>
          <a:solidFill>
            <a:srgbClr val="7389B8"/>
          </a:solidFill>
        </a:ln>
      </dgm:spPr>
      <dgm:t>
        <a:bodyPr/>
        <a:lstStyle/>
        <a:p>
          <a:endParaRPr lang="fr-FR"/>
        </a:p>
      </dgm:t>
    </dgm:pt>
    <dgm:pt modelId="{07C97246-F07F-4FAE-8EDB-965EC73DC15D}" type="sibTrans" cxnId="{5451CB59-ED7E-497E-8B5A-4AF4A670E9B2}">
      <dgm:prSet/>
      <dgm:spPr/>
      <dgm:t>
        <a:bodyPr/>
        <a:lstStyle/>
        <a:p>
          <a:endParaRPr lang="fr-FR"/>
        </a:p>
      </dgm:t>
    </dgm:pt>
    <dgm:pt modelId="{3005D7C7-091A-4D71-BFD8-B3E350440A83}">
      <dgm:prSet phldrT="[Text]"/>
      <dgm:spPr>
        <a:ln>
          <a:solidFill>
            <a:srgbClr val="7389B8"/>
          </a:solidFill>
        </a:ln>
      </dgm:spPr>
      <dgm:t>
        <a:bodyPr/>
        <a:lstStyle/>
        <a:p>
          <a:r>
            <a:rPr lang="fr-FR" dirty="0" err="1"/>
            <a:t>Refactoring</a:t>
          </a:r>
          <a:endParaRPr lang="fr-FR" dirty="0"/>
        </a:p>
      </dgm:t>
    </dgm:pt>
    <dgm:pt modelId="{EEA02D6B-1A6C-4CD5-B0D8-43B107645E8C}" type="parTrans" cxnId="{FE15A613-6CA6-45C6-B128-5C138744526D}">
      <dgm:prSet/>
      <dgm:spPr>
        <a:ln>
          <a:solidFill>
            <a:srgbClr val="7389B8"/>
          </a:solidFill>
        </a:ln>
      </dgm:spPr>
      <dgm:t>
        <a:bodyPr/>
        <a:lstStyle/>
        <a:p>
          <a:endParaRPr lang="fr-FR"/>
        </a:p>
      </dgm:t>
    </dgm:pt>
    <dgm:pt modelId="{8C563EC8-EBFA-4194-AE1E-570608AE2045}" type="sibTrans" cxnId="{FE15A613-6CA6-45C6-B128-5C138744526D}">
      <dgm:prSet/>
      <dgm:spPr/>
      <dgm:t>
        <a:bodyPr/>
        <a:lstStyle/>
        <a:p>
          <a:endParaRPr lang="fr-FR"/>
        </a:p>
      </dgm:t>
    </dgm:pt>
    <dgm:pt modelId="{0129046A-F53F-4BAE-8245-C9980BF4489B}">
      <dgm:prSet phldrT="[Text]"/>
      <dgm:spPr>
        <a:solidFill>
          <a:srgbClr val="7389B8"/>
        </a:solidFill>
        <a:ln>
          <a:solidFill>
            <a:srgbClr val="7389B8"/>
          </a:solidFill>
        </a:ln>
      </dgm:spPr>
      <dgm:t>
        <a:bodyPr/>
        <a:lstStyle/>
        <a:p>
          <a:r>
            <a:rPr lang="fr-FR" dirty="0"/>
            <a:t>Test</a:t>
          </a:r>
        </a:p>
      </dgm:t>
    </dgm:pt>
    <dgm:pt modelId="{92E77E94-BF62-4DDC-A934-0BCB943707AE}" type="parTrans" cxnId="{7EFEF02D-F440-4CB1-A96A-5D9535C6F65F}">
      <dgm:prSet/>
      <dgm:spPr/>
      <dgm:t>
        <a:bodyPr/>
        <a:lstStyle/>
        <a:p>
          <a:endParaRPr lang="fr-FR"/>
        </a:p>
      </dgm:t>
    </dgm:pt>
    <dgm:pt modelId="{89696E44-243B-4C5C-8156-1D7DDD3E6F51}" type="sibTrans" cxnId="{7EFEF02D-F440-4CB1-A96A-5D9535C6F65F}">
      <dgm:prSet/>
      <dgm:spPr/>
      <dgm:t>
        <a:bodyPr/>
        <a:lstStyle/>
        <a:p>
          <a:endParaRPr lang="fr-FR"/>
        </a:p>
      </dgm:t>
    </dgm:pt>
    <dgm:pt modelId="{54BF0E39-29FA-435F-B2A1-1BAD1726FCA1}">
      <dgm:prSet phldrT="[Text]"/>
      <dgm:spPr>
        <a:ln>
          <a:solidFill>
            <a:srgbClr val="7389B8"/>
          </a:solidFill>
        </a:ln>
      </dgm:spPr>
      <dgm:t>
        <a:bodyPr/>
        <a:lstStyle/>
        <a:p>
          <a:r>
            <a:rPr lang="fr-FR" dirty="0"/>
            <a:t>Tests unitaires</a:t>
          </a:r>
        </a:p>
      </dgm:t>
    </dgm:pt>
    <dgm:pt modelId="{204509EE-EC48-4298-A016-74E30EED9F9E}" type="parTrans" cxnId="{7D76B76F-540B-49E4-87D2-90B2A10E0285}">
      <dgm:prSet/>
      <dgm:spPr/>
      <dgm:t>
        <a:bodyPr/>
        <a:lstStyle/>
        <a:p>
          <a:endParaRPr lang="fr-FR"/>
        </a:p>
      </dgm:t>
    </dgm:pt>
    <dgm:pt modelId="{44EC6797-0567-49FA-A534-170AFCA71A7F}" type="sibTrans" cxnId="{7D76B76F-540B-49E4-87D2-90B2A10E0285}">
      <dgm:prSet/>
      <dgm:spPr/>
      <dgm:t>
        <a:bodyPr/>
        <a:lstStyle/>
        <a:p>
          <a:endParaRPr lang="fr-FR"/>
        </a:p>
      </dgm:t>
    </dgm:pt>
    <dgm:pt modelId="{384B91B0-E015-4383-ACE8-0A8518E60E7D}">
      <dgm:prSet phldrT="[Text]"/>
      <dgm:spPr>
        <a:ln>
          <a:solidFill>
            <a:srgbClr val="7389B8"/>
          </a:solidFill>
        </a:ln>
      </dgm:spPr>
      <dgm:t>
        <a:bodyPr/>
        <a:lstStyle/>
        <a:p>
          <a:r>
            <a:rPr lang="fr-FR" dirty="0"/>
            <a:t>Test fonctionnel</a:t>
          </a:r>
        </a:p>
      </dgm:t>
    </dgm:pt>
    <dgm:pt modelId="{73A75644-4F4F-446D-859A-49771E0536DB}" type="parTrans" cxnId="{BF1A2FCA-6312-479E-A4C1-DB666B028175}">
      <dgm:prSet/>
      <dgm:spPr>
        <a:ln>
          <a:solidFill>
            <a:srgbClr val="7389B8"/>
          </a:solidFill>
        </a:ln>
      </dgm:spPr>
      <dgm:t>
        <a:bodyPr/>
        <a:lstStyle/>
        <a:p>
          <a:endParaRPr lang="fr-FR"/>
        </a:p>
      </dgm:t>
    </dgm:pt>
    <dgm:pt modelId="{A1A3E612-548A-40B3-BA99-15F3252FF3E0}" type="sibTrans" cxnId="{BF1A2FCA-6312-479E-A4C1-DB666B028175}">
      <dgm:prSet/>
      <dgm:spPr/>
      <dgm:t>
        <a:bodyPr/>
        <a:lstStyle/>
        <a:p>
          <a:endParaRPr lang="fr-FR"/>
        </a:p>
      </dgm:t>
    </dgm:pt>
    <dgm:pt modelId="{41589A9F-03C5-42EC-896E-B0BBFD103DAB}" type="pres">
      <dgm:prSet presAssocID="{D61E538D-48E2-4074-86A8-B1266A0A7668}" presName="diagram" presStyleCnt="0">
        <dgm:presLayoutVars>
          <dgm:chPref val="1"/>
          <dgm:dir/>
          <dgm:animOne val="branch"/>
          <dgm:animLvl val="lvl"/>
          <dgm:resizeHandles/>
        </dgm:presLayoutVars>
      </dgm:prSet>
      <dgm:spPr/>
    </dgm:pt>
    <dgm:pt modelId="{1A66727C-0221-4829-B2CA-66D2193C5540}" type="pres">
      <dgm:prSet presAssocID="{BC215642-4E22-4E0D-BD5B-B3AE5EC05B9D}" presName="root" presStyleCnt="0"/>
      <dgm:spPr/>
    </dgm:pt>
    <dgm:pt modelId="{1960B985-90F0-4031-89FE-0BBA51E8353D}" type="pres">
      <dgm:prSet presAssocID="{BC215642-4E22-4E0D-BD5B-B3AE5EC05B9D}" presName="rootComposite" presStyleCnt="0"/>
      <dgm:spPr/>
    </dgm:pt>
    <dgm:pt modelId="{2448D688-C49C-4CF7-916A-DC95699ACE8B}" type="pres">
      <dgm:prSet presAssocID="{BC215642-4E22-4E0D-BD5B-B3AE5EC05B9D}" presName="rootText" presStyleLbl="node1" presStyleIdx="0" presStyleCnt="2" custLinFactNeighborX="462" custLinFactNeighborY="-10174"/>
      <dgm:spPr/>
    </dgm:pt>
    <dgm:pt modelId="{4CC7FA45-114F-4ADF-9A17-2AAB022CBBAD}" type="pres">
      <dgm:prSet presAssocID="{BC215642-4E22-4E0D-BD5B-B3AE5EC05B9D}" presName="rootConnector" presStyleLbl="node1" presStyleIdx="0" presStyleCnt="2"/>
      <dgm:spPr/>
    </dgm:pt>
    <dgm:pt modelId="{45E976A9-A8E0-43AE-9401-A44C4CB254FF}" type="pres">
      <dgm:prSet presAssocID="{BC215642-4E22-4E0D-BD5B-B3AE5EC05B9D}" presName="childShape" presStyleCnt="0"/>
      <dgm:spPr/>
    </dgm:pt>
    <dgm:pt modelId="{3E7D9B22-0071-45D9-B32B-F5CE28BB4FCC}" type="pres">
      <dgm:prSet presAssocID="{DA67F65D-97D7-436E-8020-34247BEFCED1}" presName="Name13" presStyleLbl="parChTrans1D2" presStyleIdx="0" presStyleCnt="4"/>
      <dgm:spPr/>
    </dgm:pt>
    <dgm:pt modelId="{A3277084-78D8-4E78-88EE-48F40E136F2A}" type="pres">
      <dgm:prSet presAssocID="{EE174C0C-18AC-4873-B601-BF7BFC67939A}" presName="childText" presStyleLbl="bgAcc1" presStyleIdx="0" presStyleCnt="4">
        <dgm:presLayoutVars>
          <dgm:bulletEnabled val="1"/>
        </dgm:presLayoutVars>
      </dgm:prSet>
      <dgm:spPr/>
    </dgm:pt>
    <dgm:pt modelId="{99FCDD3A-B45D-4D2D-91B1-4FCD28C5E142}" type="pres">
      <dgm:prSet presAssocID="{EEA02D6B-1A6C-4CD5-B0D8-43B107645E8C}" presName="Name13" presStyleLbl="parChTrans1D2" presStyleIdx="1" presStyleCnt="4"/>
      <dgm:spPr/>
    </dgm:pt>
    <dgm:pt modelId="{FD0AA8FE-0C19-4F3F-B0CD-384354D9637B}" type="pres">
      <dgm:prSet presAssocID="{3005D7C7-091A-4D71-BFD8-B3E350440A83}" presName="childText" presStyleLbl="bgAcc1" presStyleIdx="1" presStyleCnt="4">
        <dgm:presLayoutVars>
          <dgm:bulletEnabled val="1"/>
        </dgm:presLayoutVars>
      </dgm:prSet>
      <dgm:spPr/>
    </dgm:pt>
    <dgm:pt modelId="{DEEB497A-707C-4FB9-9443-289497C747C4}" type="pres">
      <dgm:prSet presAssocID="{0129046A-F53F-4BAE-8245-C9980BF4489B}" presName="root" presStyleCnt="0"/>
      <dgm:spPr/>
    </dgm:pt>
    <dgm:pt modelId="{8043A243-E680-4DCD-87FA-63E3990FC656}" type="pres">
      <dgm:prSet presAssocID="{0129046A-F53F-4BAE-8245-C9980BF4489B}" presName="rootComposite" presStyleCnt="0"/>
      <dgm:spPr/>
    </dgm:pt>
    <dgm:pt modelId="{A011BF3C-4539-4951-AD04-B22C29A341B5}" type="pres">
      <dgm:prSet presAssocID="{0129046A-F53F-4BAE-8245-C9980BF4489B}" presName="rootText" presStyleLbl="node1" presStyleIdx="1" presStyleCnt="2"/>
      <dgm:spPr/>
    </dgm:pt>
    <dgm:pt modelId="{D57D7EDF-9F4E-40D1-85BD-C3E1EC53DF72}" type="pres">
      <dgm:prSet presAssocID="{0129046A-F53F-4BAE-8245-C9980BF4489B}" presName="rootConnector" presStyleLbl="node1" presStyleIdx="1" presStyleCnt="2"/>
      <dgm:spPr/>
    </dgm:pt>
    <dgm:pt modelId="{FF1DA44B-DBCE-4534-A848-4C1636EC1443}" type="pres">
      <dgm:prSet presAssocID="{0129046A-F53F-4BAE-8245-C9980BF4489B}" presName="childShape" presStyleCnt="0"/>
      <dgm:spPr/>
    </dgm:pt>
    <dgm:pt modelId="{8D051A5E-D857-47D3-89E8-498948E65208}" type="pres">
      <dgm:prSet presAssocID="{204509EE-EC48-4298-A016-74E30EED9F9E}" presName="Name13" presStyleLbl="parChTrans1D2" presStyleIdx="2" presStyleCnt="4"/>
      <dgm:spPr/>
    </dgm:pt>
    <dgm:pt modelId="{35B67ED3-4C92-434A-8BC7-E1E3CAF2E2E9}" type="pres">
      <dgm:prSet presAssocID="{54BF0E39-29FA-435F-B2A1-1BAD1726FCA1}" presName="childText" presStyleLbl="bgAcc1" presStyleIdx="2" presStyleCnt="4">
        <dgm:presLayoutVars>
          <dgm:bulletEnabled val="1"/>
        </dgm:presLayoutVars>
      </dgm:prSet>
      <dgm:spPr/>
    </dgm:pt>
    <dgm:pt modelId="{9229D86A-81F6-423A-A8A5-A8F6961C015A}" type="pres">
      <dgm:prSet presAssocID="{73A75644-4F4F-446D-859A-49771E0536DB}" presName="Name13" presStyleLbl="parChTrans1D2" presStyleIdx="3" presStyleCnt="4"/>
      <dgm:spPr/>
    </dgm:pt>
    <dgm:pt modelId="{F136D315-7633-4A5E-9E57-5FB950D0039A}" type="pres">
      <dgm:prSet presAssocID="{384B91B0-E015-4383-ACE8-0A8518E60E7D}" presName="childText" presStyleLbl="bgAcc1" presStyleIdx="3" presStyleCnt="4">
        <dgm:presLayoutVars>
          <dgm:bulletEnabled val="1"/>
        </dgm:presLayoutVars>
      </dgm:prSet>
      <dgm:spPr/>
    </dgm:pt>
  </dgm:ptLst>
  <dgm:cxnLst>
    <dgm:cxn modelId="{FE15A613-6CA6-45C6-B128-5C138744526D}" srcId="{BC215642-4E22-4E0D-BD5B-B3AE5EC05B9D}" destId="{3005D7C7-091A-4D71-BFD8-B3E350440A83}" srcOrd="1" destOrd="0" parTransId="{EEA02D6B-1A6C-4CD5-B0D8-43B107645E8C}" sibTransId="{8C563EC8-EBFA-4194-AE1E-570608AE2045}"/>
    <dgm:cxn modelId="{6FE64B24-4829-4FF9-A974-D6F55E0CE2F3}" type="presOf" srcId="{204509EE-EC48-4298-A016-74E30EED9F9E}" destId="{8D051A5E-D857-47D3-89E8-498948E65208}" srcOrd="0" destOrd="0" presId="urn:microsoft.com/office/officeart/2005/8/layout/hierarchy3"/>
    <dgm:cxn modelId="{7EFEF02D-F440-4CB1-A96A-5D9535C6F65F}" srcId="{D61E538D-48E2-4074-86A8-B1266A0A7668}" destId="{0129046A-F53F-4BAE-8245-C9980BF4489B}" srcOrd="1" destOrd="0" parTransId="{92E77E94-BF62-4DDC-A934-0BCB943707AE}" sibTransId="{89696E44-243B-4C5C-8156-1D7DDD3E6F51}"/>
    <dgm:cxn modelId="{FF272663-F833-40A8-AA45-156E038B6681}" type="presOf" srcId="{EE174C0C-18AC-4873-B601-BF7BFC67939A}" destId="{A3277084-78D8-4E78-88EE-48F40E136F2A}" srcOrd="0" destOrd="0" presId="urn:microsoft.com/office/officeart/2005/8/layout/hierarchy3"/>
    <dgm:cxn modelId="{DD703F4C-3E9F-480F-B230-A5FFF9DC46DC}" type="presOf" srcId="{D61E538D-48E2-4074-86A8-B1266A0A7668}" destId="{41589A9F-03C5-42EC-896E-B0BBFD103DAB}" srcOrd="0" destOrd="0" presId="urn:microsoft.com/office/officeart/2005/8/layout/hierarchy3"/>
    <dgm:cxn modelId="{7D76B76F-540B-49E4-87D2-90B2A10E0285}" srcId="{0129046A-F53F-4BAE-8245-C9980BF4489B}" destId="{54BF0E39-29FA-435F-B2A1-1BAD1726FCA1}" srcOrd="0" destOrd="0" parTransId="{204509EE-EC48-4298-A016-74E30EED9F9E}" sibTransId="{44EC6797-0567-49FA-A534-170AFCA71A7F}"/>
    <dgm:cxn modelId="{71AB4A79-34DB-49CA-A0AD-19A356635D55}" type="presOf" srcId="{EEA02D6B-1A6C-4CD5-B0D8-43B107645E8C}" destId="{99FCDD3A-B45D-4D2D-91B1-4FCD28C5E142}" srcOrd="0" destOrd="0" presId="urn:microsoft.com/office/officeart/2005/8/layout/hierarchy3"/>
    <dgm:cxn modelId="{02495979-C5C6-4F2D-92B9-EDC5825E67B6}" type="presOf" srcId="{DA67F65D-97D7-436E-8020-34247BEFCED1}" destId="{3E7D9B22-0071-45D9-B32B-F5CE28BB4FCC}" srcOrd="0" destOrd="0" presId="urn:microsoft.com/office/officeart/2005/8/layout/hierarchy3"/>
    <dgm:cxn modelId="{5451CB59-ED7E-497E-8B5A-4AF4A670E9B2}" srcId="{BC215642-4E22-4E0D-BD5B-B3AE5EC05B9D}" destId="{EE174C0C-18AC-4873-B601-BF7BFC67939A}" srcOrd="0" destOrd="0" parTransId="{DA67F65D-97D7-436E-8020-34247BEFCED1}" sibTransId="{07C97246-F07F-4FAE-8EDB-965EC73DC15D}"/>
    <dgm:cxn modelId="{10025B85-A675-4BEF-BB27-74515AD0E861}" srcId="{D61E538D-48E2-4074-86A8-B1266A0A7668}" destId="{BC215642-4E22-4E0D-BD5B-B3AE5EC05B9D}" srcOrd="0" destOrd="0" parTransId="{977B33D7-9F1F-4580-B9BF-79AECF9939A8}" sibTransId="{F426F477-0C2D-4FA5-B337-4D0B9423B304}"/>
    <dgm:cxn modelId="{E0E51894-D25B-4032-BBFF-59CB7C1253C8}" type="presOf" srcId="{0129046A-F53F-4BAE-8245-C9980BF4489B}" destId="{D57D7EDF-9F4E-40D1-85BD-C3E1EC53DF72}" srcOrd="1" destOrd="0" presId="urn:microsoft.com/office/officeart/2005/8/layout/hierarchy3"/>
    <dgm:cxn modelId="{E3CC7FA2-DDC4-47D7-97E4-3AF6167C5E80}" type="presOf" srcId="{BC215642-4E22-4E0D-BD5B-B3AE5EC05B9D}" destId="{4CC7FA45-114F-4ADF-9A17-2AAB022CBBAD}" srcOrd="1" destOrd="0" presId="urn:microsoft.com/office/officeart/2005/8/layout/hierarchy3"/>
    <dgm:cxn modelId="{E6F91FA8-271F-479D-864D-8092EE648CDC}" type="presOf" srcId="{0129046A-F53F-4BAE-8245-C9980BF4489B}" destId="{A011BF3C-4539-4951-AD04-B22C29A341B5}" srcOrd="0" destOrd="0" presId="urn:microsoft.com/office/officeart/2005/8/layout/hierarchy3"/>
    <dgm:cxn modelId="{77A32DB3-2E4B-4A62-B005-D072CF6AED11}" type="presOf" srcId="{73A75644-4F4F-446D-859A-49771E0536DB}" destId="{9229D86A-81F6-423A-A8A5-A8F6961C015A}" srcOrd="0" destOrd="0" presId="urn:microsoft.com/office/officeart/2005/8/layout/hierarchy3"/>
    <dgm:cxn modelId="{1023C9C0-1E66-4DB1-82B0-F6C466F007B5}" type="presOf" srcId="{3005D7C7-091A-4D71-BFD8-B3E350440A83}" destId="{FD0AA8FE-0C19-4F3F-B0CD-384354D9637B}" srcOrd="0" destOrd="0" presId="urn:microsoft.com/office/officeart/2005/8/layout/hierarchy3"/>
    <dgm:cxn modelId="{BF1A2FCA-6312-479E-A4C1-DB666B028175}" srcId="{0129046A-F53F-4BAE-8245-C9980BF4489B}" destId="{384B91B0-E015-4383-ACE8-0A8518E60E7D}" srcOrd="1" destOrd="0" parTransId="{73A75644-4F4F-446D-859A-49771E0536DB}" sibTransId="{A1A3E612-548A-40B3-BA99-15F3252FF3E0}"/>
    <dgm:cxn modelId="{958036CE-0E1D-41C2-808A-87EBFE9626D2}" type="presOf" srcId="{BC215642-4E22-4E0D-BD5B-B3AE5EC05B9D}" destId="{2448D688-C49C-4CF7-916A-DC95699ACE8B}" srcOrd="0" destOrd="0" presId="urn:microsoft.com/office/officeart/2005/8/layout/hierarchy3"/>
    <dgm:cxn modelId="{94BF7DEB-BDDF-45B8-B2C0-3DDED72FC750}" type="presOf" srcId="{54BF0E39-29FA-435F-B2A1-1BAD1726FCA1}" destId="{35B67ED3-4C92-434A-8BC7-E1E3CAF2E2E9}" srcOrd="0" destOrd="0" presId="urn:microsoft.com/office/officeart/2005/8/layout/hierarchy3"/>
    <dgm:cxn modelId="{182AB2F8-77CA-433F-88C5-6A8FD0B7BDA0}" type="presOf" srcId="{384B91B0-E015-4383-ACE8-0A8518E60E7D}" destId="{F136D315-7633-4A5E-9E57-5FB950D0039A}" srcOrd="0" destOrd="0" presId="urn:microsoft.com/office/officeart/2005/8/layout/hierarchy3"/>
    <dgm:cxn modelId="{BBDD2F3D-D38A-4B15-8218-5F4679A9EDE8}" type="presParOf" srcId="{41589A9F-03C5-42EC-896E-B0BBFD103DAB}" destId="{1A66727C-0221-4829-B2CA-66D2193C5540}" srcOrd="0" destOrd="0" presId="urn:microsoft.com/office/officeart/2005/8/layout/hierarchy3"/>
    <dgm:cxn modelId="{62DF1F62-B745-49D9-84C8-CF44876068CE}" type="presParOf" srcId="{1A66727C-0221-4829-B2CA-66D2193C5540}" destId="{1960B985-90F0-4031-89FE-0BBA51E8353D}" srcOrd="0" destOrd="0" presId="urn:microsoft.com/office/officeart/2005/8/layout/hierarchy3"/>
    <dgm:cxn modelId="{DD24917F-1F64-44C3-9417-5F69564ED4C4}" type="presParOf" srcId="{1960B985-90F0-4031-89FE-0BBA51E8353D}" destId="{2448D688-C49C-4CF7-916A-DC95699ACE8B}" srcOrd="0" destOrd="0" presId="urn:microsoft.com/office/officeart/2005/8/layout/hierarchy3"/>
    <dgm:cxn modelId="{09C1761F-8A4A-4AE1-987C-28480B155391}" type="presParOf" srcId="{1960B985-90F0-4031-89FE-0BBA51E8353D}" destId="{4CC7FA45-114F-4ADF-9A17-2AAB022CBBAD}" srcOrd="1" destOrd="0" presId="urn:microsoft.com/office/officeart/2005/8/layout/hierarchy3"/>
    <dgm:cxn modelId="{70880E7A-ED06-4BC5-A38E-DBA45153DB76}" type="presParOf" srcId="{1A66727C-0221-4829-B2CA-66D2193C5540}" destId="{45E976A9-A8E0-43AE-9401-A44C4CB254FF}" srcOrd="1" destOrd="0" presId="urn:microsoft.com/office/officeart/2005/8/layout/hierarchy3"/>
    <dgm:cxn modelId="{01F30134-6C7E-473F-B5C6-C34F2EF2435B}" type="presParOf" srcId="{45E976A9-A8E0-43AE-9401-A44C4CB254FF}" destId="{3E7D9B22-0071-45D9-B32B-F5CE28BB4FCC}" srcOrd="0" destOrd="0" presId="urn:microsoft.com/office/officeart/2005/8/layout/hierarchy3"/>
    <dgm:cxn modelId="{FCA08F85-04B9-4ABD-A7C7-01699D8FF7A1}" type="presParOf" srcId="{45E976A9-A8E0-43AE-9401-A44C4CB254FF}" destId="{A3277084-78D8-4E78-88EE-48F40E136F2A}" srcOrd="1" destOrd="0" presId="urn:microsoft.com/office/officeart/2005/8/layout/hierarchy3"/>
    <dgm:cxn modelId="{B0D83F36-5E41-4476-AE7F-A8242305546F}" type="presParOf" srcId="{45E976A9-A8E0-43AE-9401-A44C4CB254FF}" destId="{99FCDD3A-B45D-4D2D-91B1-4FCD28C5E142}" srcOrd="2" destOrd="0" presId="urn:microsoft.com/office/officeart/2005/8/layout/hierarchy3"/>
    <dgm:cxn modelId="{F5B565E7-181C-4EF0-99FF-5ECD1A26713E}" type="presParOf" srcId="{45E976A9-A8E0-43AE-9401-A44C4CB254FF}" destId="{FD0AA8FE-0C19-4F3F-B0CD-384354D9637B}" srcOrd="3" destOrd="0" presId="urn:microsoft.com/office/officeart/2005/8/layout/hierarchy3"/>
    <dgm:cxn modelId="{4D3730FF-F46A-4BBB-BA3F-797D2E2C3E72}" type="presParOf" srcId="{41589A9F-03C5-42EC-896E-B0BBFD103DAB}" destId="{DEEB497A-707C-4FB9-9443-289497C747C4}" srcOrd="1" destOrd="0" presId="urn:microsoft.com/office/officeart/2005/8/layout/hierarchy3"/>
    <dgm:cxn modelId="{B9FAE610-49CC-4BFB-909C-4809EEA2B4A8}" type="presParOf" srcId="{DEEB497A-707C-4FB9-9443-289497C747C4}" destId="{8043A243-E680-4DCD-87FA-63E3990FC656}" srcOrd="0" destOrd="0" presId="urn:microsoft.com/office/officeart/2005/8/layout/hierarchy3"/>
    <dgm:cxn modelId="{DD5CB679-65CD-4A54-A262-C1D9CFA79CD4}" type="presParOf" srcId="{8043A243-E680-4DCD-87FA-63E3990FC656}" destId="{A011BF3C-4539-4951-AD04-B22C29A341B5}" srcOrd="0" destOrd="0" presId="urn:microsoft.com/office/officeart/2005/8/layout/hierarchy3"/>
    <dgm:cxn modelId="{59102ABB-0E6A-46D8-869B-DD2F252354AA}" type="presParOf" srcId="{8043A243-E680-4DCD-87FA-63E3990FC656}" destId="{D57D7EDF-9F4E-40D1-85BD-C3E1EC53DF72}" srcOrd="1" destOrd="0" presId="urn:microsoft.com/office/officeart/2005/8/layout/hierarchy3"/>
    <dgm:cxn modelId="{9F006CCC-5B7B-4957-9B28-BE7E9FCE3B7A}" type="presParOf" srcId="{DEEB497A-707C-4FB9-9443-289497C747C4}" destId="{FF1DA44B-DBCE-4534-A848-4C1636EC1443}" srcOrd="1" destOrd="0" presId="urn:microsoft.com/office/officeart/2005/8/layout/hierarchy3"/>
    <dgm:cxn modelId="{46C939C2-1B34-42A2-AF72-43A6A2ABB46C}" type="presParOf" srcId="{FF1DA44B-DBCE-4534-A848-4C1636EC1443}" destId="{8D051A5E-D857-47D3-89E8-498948E65208}" srcOrd="0" destOrd="0" presId="urn:microsoft.com/office/officeart/2005/8/layout/hierarchy3"/>
    <dgm:cxn modelId="{236C54C2-50F2-47FF-8794-50BA7DE5636F}" type="presParOf" srcId="{FF1DA44B-DBCE-4534-A848-4C1636EC1443}" destId="{35B67ED3-4C92-434A-8BC7-E1E3CAF2E2E9}" srcOrd="1" destOrd="0" presId="urn:microsoft.com/office/officeart/2005/8/layout/hierarchy3"/>
    <dgm:cxn modelId="{70257E79-E370-4E68-A6B3-157A399D1DC4}" type="presParOf" srcId="{FF1DA44B-DBCE-4534-A848-4C1636EC1443}" destId="{9229D86A-81F6-423A-A8A5-A8F6961C015A}" srcOrd="2" destOrd="0" presId="urn:microsoft.com/office/officeart/2005/8/layout/hierarchy3"/>
    <dgm:cxn modelId="{2382CF12-79FF-4223-87F3-A33605B753FE}" type="presParOf" srcId="{FF1DA44B-DBCE-4534-A848-4C1636EC1443}" destId="{F136D315-7633-4A5E-9E57-5FB950D0039A}" srcOrd="3"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1E538D-48E2-4074-86A8-B1266A0A7668}"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BC215642-4E22-4E0D-BD5B-B3AE5EC05B9D}">
      <dgm:prSet phldrT="[Text]"/>
      <dgm:spPr>
        <a:solidFill>
          <a:srgbClr val="7389B8"/>
        </a:solidFill>
        <a:ln>
          <a:solidFill>
            <a:srgbClr val="7389B8"/>
          </a:solidFill>
        </a:ln>
      </dgm:spPr>
      <dgm:t>
        <a:bodyPr/>
        <a:lstStyle/>
        <a:p>
          <a:r>
            <a:rPr lang="fr-FR" dirty="0"/>
            <a:t>Organisation Technique</a:t>
          </a:r>
        </a:p>
      </dgm:t>
    </dgm:pt>
    <dgm:pt modelId="{977B33D7-9F1F-4580-B9BF-79AECF9939A8}" type="parTrans" cxnId="{10025B85-A675-4BEF-BB27-74515AD0E861}">
      <dgm:prSet/>
      <dgm:spPr/>
      <dgm:t>
        <a:bodyPr/>
        <a:lstStyle/>
        <a:p>
          <a:endParaRPr lang="fr-FR"/>
        </a:p>
      </dgm:t>
    </dgm:pt>
    <dgm:pt modelId="{F426F477-0C2D-4FA5-B337-4D0B9423B304}" type="sibTrans" cxnId="{10025B85-A675-4BEF-BB27-74515AD0E861}">
      <dgm:prSet/>
      <dgm:spPr/>
      <dgm:t>
        <a:bodyPr/>
        <a:lstStyle/>
        <a:p>
          <a:endParaRPr lang="fr-FR"/>
        </a:p>
      </dgm:t>
    </dgm:pt>
    <dgm:pt modelId="{EE174C0C-18AC-4873-B601-BF7BFC67939A}">
      <dgm:prSet phldrT="[Text]"/>
      <dgm:spPr>
        <a:ln>
          <a:solidFill>
            <a:srgbClr val="7389B8"/>
          </a:solidFill>
        </a:ln>
      </dgm:spPr>
      <dgm:t>
        <a:bodyPr/>
        <a:lstStyle/>
        <a:p>
          <a:r>
            <a:rPr lang="fr-FR" dirty="0"/>
            <a:t>Convention de nommage</a:t>
          </a:r>
        </a:p>
      </dgm:t>
    </dgm:pt>
    <dgm:pt modelId="{DA67F65D-97D7-436E-8020-34247BEFCED1}" type="parTrans" cxnId="{5451CB59-ED7E-497E-8B5A-4AF4A670E9B2}">
      <dgm:prSet/>
      <dgm:spPr>
        <a:ln>
          <a:solidFill>
            <a:srgbClr val="7389B8"/>
          </a:solidFill>
        </a:ln>
      </dgm:spPr>
      <dgm:t>
        <a:bodyPr/>
        <a:lstStyle/>
        <a:p>
          <a:endParaRPr lang="fr-FR"/>
        </a:p>
      </dgm:t>
    </dgm:pt>
    <dgm:pt modelId="{07C97246-F07F-4FAE-8EDB-965EC73DC15D}" type="sibTrans" cxnId="{5451CB59-ED7E-497E-8B5A-4AF4A670E9B2}">
      <dgm:prSet/>
      <dgm:spPr/>
      <dgm:t>
        <a:bodyPr/>
        <a:lstStyle/>
        <a:p>
          <a:endParaRPr lang="fr-FR"/>
        </a:p>
      </dgm:t>
    </dgm:pt>
    <dgm:pt modelId="{3005D7C7-091A-4D71-BFD8-B3E350440A83}">
      <dgm:prSet phldrT="[Text]"/>
      <dgm:spPr>
        <a:ln>
          <a:solidFill>
            <a:srgbClr val="7389B8"/>
          </a:solidFill>
        </a:ln>
      </dgm:spPr>
      <dgm:t>
        <a:bodyPr/>
        <a:lstStyle/>
        <a:p>
          <a:r>
            <a:rPr lang="fr-FR" dirty="0"/>
            <a:t>Propriété collective du code</a:t>
          </a:r>
        </a:p>
      </dgm:t>
    </dgm:pt>
    <dgm:pt modelId="{EEA02D6B-1A6C-4CD5-B0D8-43B107645E8C}" type="parTrans" cxnId="{FE15A613-6CA6-45C6-B128-5C138744526D}">
      <dgm:prSet/>
      <dgm:spPr>
        <a:ln>
          <a:solidFill>
            <a:srgbClr val="7389B8"/>
          </a:solidFill>
        </a:ln>
      </dgm:spPr>
      <dgm:t>
        <a:bodyPr/>
        <a:lstStyle/>
        <a:p>
          <a:endParaRPr lang="fr-FR"/>
        </a:p>
      </dgm:t>
    </dgm:pt>
    <dgm:pt modelId="{8C563EC8-EBFA-4194-AE1E-570608AE2045}" type="sibTrans" cxnId="{FE15A613-6CA6-45C6-B128-5C138744526D}">
      <dgm:prSet/>
      <dgm:spPr/>
      <dgm:t>
        <a:bodyPr/>
        <a:lstStyle/>
        <a:p>
          <a:endParaRPr lang="fr-FR"/>
        </a:p>
      </dgm:t>
    </dgm:pt>
    <dgm:pt modelId="{41589A9F-03C5-42EC-896E-B0BBFD103DAB}" type="pres">
      <dgm:prSet presAssocID="{D61E538D-48E2-4074-86A8-B1266A0A7668}" presName="diagram" presStyleCnt="0">
        <dgm:presLayoutVars>
          <dgm:chPref val="1"/>
          <dgm:dir/>
          <dgm:animOne val="branch"/>
          <dgm:animLvl val="lvl"/>
          <dgm:resizeHandles/>
        </dgm:presLayoutVars>
      </dgm:prSet>
      <dgm:spPr/>
    </dgm:pt>
    <dgm:pt modelId="{1A66727C-0221-4829-B2CA-66D2193C5540}" type="pres">
      <dgm:prSet presAssocID="{BC215642-4E22-4E0D-BD5B-B3AE5EC05B9D}" presName="root" presStyleCnt="0"/>
      <dgm:spPr/>
    </dgm:pt>
    <dgm:pt modelId="{1960B985-90F0-4031-89FE-0BBA51E8353D}" type="pres">
      <dgm:prSet presAssocID="{BC215642-4E22-4E0D-BD5B-B3AE5EC05B9D}" presName="rootComposite" presStyleCnt="0"/>
      <dgm:spPr/>
    </dgm:pt>
    <dgm:pt modelId="{2448D688-C49C-4CF7-916A-DC95699ACE8B}" type="pres">
      <dgm:prSet presAssocID="{BC215642-4E22-4E0D-BD5B-B3AE5EC05B9D}" presName="rootText" presStyleLbl="node1" presStyleIdx="0" presStyleCnt="1"/>
      <dgm:spPr/>
    </dgm:pt>
    <dgm:pt modelId="{4CC7FA45-114F-4ADF-9A17-2AAB022CBBAD}" type="pres">
      <dgm:prSet presAssocID="{BC215642-4E22-4E0D-BD5B-B3AE5EC05B9D}" presName="rootConnector" presStyleLbl="node1" presStyleIdx="0" presStyleCnt="1"/>
      <dgm:spPr/>
    </dgm:pt>
    <dgm:pt modelId="{45E976A9-A8E0-43AE-9401-A44C4CB254FF}" type="pres">
      <dgm:prSet presAssocID="{BC215642-4E22-4E0D-BD5B-B3AE5EC05B9D}" presName="childShape" presStyleCnt="0"/>
      <dgm:spPr/>
    </dgm:pt>
    <dgm:pt modelId="{3E7D9B22-0071-45D9-B32B-F5CE28BB4FCC}" type="pres">
      <dgm:prSet presAssocID="{DA67F65D-97D7-436E-8020-34247BEFCED1}" presName="Name13" presStyleLbl="parChTrans1D2" presStyleIdx="0" presStyleCnt="2"/>
      <dgm:spPr/>
    </dgm:pt>
    <dgm:pt modelId="{A3277084-78D8-4E78-88EE-48F40E136F2A}" type="pres">
      <dgm:prSet presAssocID="{EE174C0C-18AC-4873-B601-BF7BFC67939A}" presName="childText" presStyleLbl="bgAcc1" presStyleIdx="0" presStyleCnt="2">
        <dgm:presLayoutVars>
          <dgm:bulletEnabled val="1"/>
        </dgm:presLayoutVars>
      </dgm:prSet>
      <dgm:spPr/>
    </dgm:pt>
    <dgm:pt modelId="{99FCDD3A-B45D-4D2D-91B1-4FCD28C5E142}" type="pres">
      <dgm:prSet presAssocID="{EEA02D6B-1A6C-4CD5-B0D8-43B107645E8C}" presName="Name13" presStyleLbl="parChTrans1D2" presStyleIdx="1" presStyleCnt="2"/>
      <dgm:spPr/>
    </dgm:pt>
    <dgm:pt modelId="{FD0AA8FE-0C19-4F3F-B0CD-384354D9637B}" type="pres">
      <dgm:prSet presAssocID="{3005D7C7-091A-4D71-BFD8-B3E350440A83}" presName="childText" presStyleLbl="bgAcc1" presStyleIdx="1" presStyleCnt="2">
        <dgm:presLayoutVars>
          <dgm:bulletEnabled val="1"/>
        </dgm:presLayoutVars>
      </dgm:prSet>
      <dgm:spPr/>
    </dgm:pt>
  </dgm:ptLst>
  <dgm:cxnLst>
    <dgm:cxn modelId="{FE15A613-6CA6-45C6-B128-5C138744526D}" srcId="{BC215642-4E22-4E0D-BD5B-B3AE5EC05B9D}" destId="{3005D7C7-091A-4D71-BFD8-B3E350440A83}" srcOrd="1" destOrd="0" parTransId="{EEA02D6B-1A6C-4CD5-B0D8-43B107645E8C}" sibTransId="{8C563EC8-EBFA-4194-AE1E-570608AE2045}"/>
    <dgm:cxn modelId="{FF272663-F833-40A8-AA45-156E038B6681}" type="presOf" srcId="{EE174C0C-18AC-4873-B601-BF7BFC67939A}" destId="{A3277084-78D8-4E78-88EE-48F40E136F2A}" srcOrd="0" destOrd="0" presId="urn:microsoft.com/office/officeart/2005/8/layout/hierarchy3"/>
    <dgm:cxn modelId="{DD703F4C-3E9F-480F-B230-A5FFF9DC46DC}" type="presOf" srcId="{D61E538D-48E2-4074-86A8-B1266A0A7668}" destId="{41589A9F-03C5-42EC-896E-B0BBFD103DAB}" srcOrd="0" destOrd="0" presId="urn:microsoft.com/office/officeart/2005/8/layout/hierarchy3"/>
    <dgm:cxn modelId="{71AB4A79-34DB-49CA-A0AD-19A356635D55}" type="presOf" srcId="{EEA02D6B-1A6C-4CD5-B0D8-43B107645E8C}" destId="{99FCDD3A-B45D-4D2D-91B1-4FCD28C5E142}" srcOrd="0" destOrd="0" presId="urn:microsoft.com/office/officeart/2005/8/layout/hierarchy3"/>
    <dgm:cxn modelId="{02495979-C5C6-4F2D-92B9-EDC5825E67B6}" type="presOf" srcId="{DA67F65D-97D7-436E-8020-34247BEFCED1}" destId="{3E7D9B22-0071-45D9-B32B-F5CE28BB4FCC}" srcOrd="0" destOrd="0" presId="urn:microsoft.com/office/officeart/2005/8/layout/hierarchy3"/>
    <dgm:cxn modelId="{5451CB59-ED7E-497E-8B5A-4AF4A670E9B2}" srcId="{BC215642-4E22-4E0D-BD5B-B3AE5EC05B9D}" destId="{EE174C0C-18AC-4873-B601-BF7BFC67939A}" srcOrd="0" destOrd="0" parTransId="{DA67F65D-97D7-436E-8020-34247BEFCED1}" sibTransId="{07C97246-F07F-4FAE-8EDB-965EC73DC15D}"/>
    <dgm:cxn modelId="{10025B85-A675-4BEF-BB27-74515AD0E861}" srcId="{D61E538D-48E2-4074-86A8-B1266A0A7668}" destId="{BC215642-4E22-4E0D-BD5B-B3AE5EC05B9D}" srcOrd="0" destOrd="0" parTransId="{977B33D7-9F1F-4580-B9BF-79AECF9939A8}" sibTransId="{F426F477-0C2D-4FA5-B337-4D0B9423B304}"/>
    <dgm:cxn modelId="{E3CC7FA2-DDC4-47D7-97E4-3AF6167C5E80}" type="presOf" srcId="{BC215642-4E22-4E0D-BD5B-B3AE5EC05B9D}" destId="{4CC7FA45-114F-4ADF-9A17-2AAB022CBBAD}" srcOrd="1" destOrd="0" presId="urn:microsoft.com/office/officeart/2005/8/layout/hierarchy3"/>
    <dgm:cxn modelId="{1023C9C0-1E66-4DB1-82B0-F6C466F007B5}" type="presOf" srcId="{3005D7C7-091A-4D71-BFD8-B3E350440A83}" destId="{FD0AA8FE-0C19-4F3F-B0CD-384354D9637B}" srcOrd="0" destOrd="0" presId="urn:microsoft.com/office/officeart/2005/8/layout/hierarchy3"/>
    <dgm:cxn modelId="{958036CE-0E1D-41C2-808A-87EBFE9626D2}" type="presOf" srcId="{BC215642-4E22-4E0D-BD5B-B3AE5EC05B9D}" destId="{2448D688-C49C-4CF7-916A-DC95699ACE8B}" srcOrd="0" destOrd="0" presId="urn:microsoft.com/office/officeart/2005/8/layout/hierarchy3"/>
    <dgm:cxn modelId="{BBDD2F3D-D38A-4B15-8218-5F4679A9EDE8}" type="presParOf" srcId="{41589A9F-03C5-42EC-896E-B0BBFD103DAB}" destId="{1A66727C-0221-4829-B2CA-66D2193C5540}" srcOrd="0" destOrd="0" presId="urn:microsoft.com/office/officeart/2005/8/layout/hierarchy3"/>
    <dgm:cxn modelId="{62DF1F62-B745-49D9-84C8-CF44876068CE}" type="presParOf" srcId="{1A66727C-0221-4829-B2CA-66D2193C5540}" destId="{1960B985-90F0-4031-89FE-0BBA51E8353D}" srcOrd="0" destOrd="0" presId="urn:microsoft.com/office/officeart/2005/8/layout/hierarchy3"/>
    <dgm:cxn modelId="{DD24917F-1F64-44C3-9417-5F69564ED4C4}" type="presParOf" srcId="{1960B985-90F0-4031-89FE-0BBA51E8353D}" destId="{2448D688-C49C-4CF7-916A-DC95699ACE8B}" srcOrd="0" destOrd="0" presId="urn:microsoft.com/office/officeart/2005/8/layout/hierarchy3"/>
    <dgm:cxn modelId="{09C1761F-8A4A-4AE1-987C-28480B155391}" type="presParOf" srcId="{1960B985-90F0-4031-89FE-0BBA51E8353D}" destId="{4CC7FA45-114F-4ADF-9A17-2AAB022CBBAD}" srcOrd="1" destOrd="0" presId="urn:microsoft.com/office/officeart/2005/8/layout/hierarchy3"/>
    <dgm:cxn modelId="{70880E7A-ED06-4BC5-A38E-DBA45153DB76}" type="presParOf" srcId="{1A66727C-0221-4829-B2CA-66D2193C5540}" destId="{45E976A9-A8E0-43AE-9401-A44C4CB254FF}" srcOrd="1" destOrd="0" presId="urn:microsoft.com/office/officeart/2005/8/layout/hierarchy3"/>
    <dgm:cxn modelId="{01F30134-6C7E-473F-B5C6-C34F2EF2435B}" type="presParOf" srcId="{45E976A9-A8E0-43AE-9401-A44C4CB254FF}" destId="{3E7D9B22-0071-45D9-B32B-F5CE28BB4FCC}" srcOrd="0" destOrd="0" presId="urn:microsoft.com/office/officeart/2005/8/layout/hierarchy3"/>
    <dgm:cxn modelId="{FCA08F85-04B9-4ABD-A7C7-01699D8FF7A1}" type="presParOf" srcId="{45E976A9-A8E0-43AE-9401-A44C4CB254FF}" destId="{A3277084-78D8-4E78-88EE-48F40E136F2A}" srcOrd="1" destOrd="0" presId="urn:microsoft.com/office/officeart/2005/8/layout/hierarchy3"/>
    <dgm:cxn modelId="{B0D83F36-5E41-4476-AE7F-A8242305546F}" type="presParOf" srcId="{45E976A9-A8E0-43AE-9401-A44C4CB254FF}" destId="{99FCDD3A-B45D-4D2D-91B1-4FCD28C5E142}" srcOrd="2" destOrd="0" presId="urn:microsoft.com/office/officeart/2005/8/layout/hierarchy3"/>
    <dgm:cxn modelId="{F5B565E7-181C-4EF0-99FF-5ECD1A26713E}" type="presParOf" srcId="{45E976A9-A8E0-43AE-9401-A44C4CB254FF}" destId="{FD0AA8FE-0C19-4F3F-B0CD-384354D9637B}" srcOrd="3" destOrd="0" presId="urn:microsoft.com/office/officeart/2005/8/layout/hierarchy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668CD6-4C20-4FDB-BA77-B75E4C3238C7}" type="doc">
      <dgm:prSet loTypeId="urn:microsoft.com/office/officeart/2008/layout/AlternatingPictureBlocks" loCatId="list" qsTypeId="urn:microsoft.com/office/officeart/2005/8/quickstyle/simple2" qsCatId="simple" csTypeId="urn:microsoft.com/office/officeart/2005/8/colors/accent1_2" csCatId="accent1" phldr="1"/>
      <dgm:spPr/>
      <dgm:t>
        <a:bodyPr/>
        <a:lstStyle/>
        <a:p>
          <a:endParaRPr lang="fr-FR"/>
        </a:p>
      </dgm:t>
    </dgm:pt>
    <dgm:pt modelId="{76C97E3C-072E-4732-ADE4-55E8179E40EA}">
      <dgm:prSet custT="1"/>
      <dgm:spPr>
        <a:solidFill>
          <a:srgbClr val="5073C0">
            <a:alpha val="76000"/>
          </a:srgbClr>
        </a:solidFill>
        <a:ln>
          <a:solidFill>
            <a:schemeClr val="tx1">
              <a:lumMod val="95000"/>
              <a:lumOff val="5000"/>
            </a:schemeClr>
          </a:solidFill>
        </a:ln>
      </dgm:spPr>
      <dgm:t>
        <a:bodyPr/>
        <a:lstStyle/>
        <a:p>
          <a:r>
            <a:rPr lang="fr-FR" sz="1400" b="1" dirty="0">
              <a:latin typeface="Cambria" panose="02040503050406030204" pitchFamily="18" charset="0"/>
            </a:rPr>
            <a:t>Authentification</a:t>
          </a:r>
          <a:endParaRPr lang="fr-FR" sz="1500" b="1" dirty="0">
            <a:latin typeface="Cambria" panose="02040503050406030204" pitchFamily="18" charset="0"/>
          </a:endParaRPr>
        </a:p>
      </dgm:t>
    </dgm:pt>
    <dgm:pt modelId="{0354F95B-E484-46B9-A43E-57FD7CD3DAFC}" type="parTrans" cxnId="{22C3167E-D46D-477D-AD6B-8E7622B7A466}">
      <dgm:prSet/>
      <dgm:spPr/>
      <dgm:t>
        <a:bodyPr/>
        <a:lstStyle/>
        <a:p>
          <a:endParaRPr lang="fr-FR"/>
        </a:p>
      </dgm:t>
    </dgm:pt>
    <dgm:pt modelId="{8FFCC919-6312-4117-9F4A-3C33F237CFA4}" type="sibTrans" cxnId="{22C3167E-D46D-477D-AD6B-8E7622B7A466}">
      <dgm:prSet/>
      <dgm:spPr/>
      <dgm:t>
        <a:bodyPr/>
        <a:lstStyle/>
        <a:p>
          <a:endParaRPr lang="fr-FR"/>
        </a:p>
      </dgm:t>
    </dgm:pt>
    <dgm:pt modelId="{A54C85F1-1DF2-457F-8544-5D4E618A68EF}">
      <dgm:prSet custT="1"/>
      <dgm:spPr>
        <a:solidFill>
          <a:srgbClr val="5073C0">
            <a:alpha val="76000"/>
          </a:srgbClr>
        </a:solidFill>
        <a:ln>
          <a:solidFill>
            <a:schemeClr val="tx1">
              <a:lumMod val="95000"/>
              <a:lumOff val="5000"/>
            </a:schemeClr>
          </a:solidFill>
        </a:ln>
      </dgm:spPr>
      <dgm:t>
        <a:bodyPr/>
        <a:lstStyle/>
        <a:p>
          <a:r>
            <a:rPr lang="fr-FR" sz="1400" b="1" dirty="0">
              <a:latin typeface="Cambria" panose="02040503050406030204" pitchFamily="18" charset="0"/>
            </a:rPr>
            <a:t>Module Recrutement</a:t>
          </a:r>
        </a:p>
      </dgm:t>
    </dgm:pt>
    <dgm:pt modelId="{91AC3B78-670F-4D93-8AF4-1DE3AD82CC52}" type="parTrans" cxnId="{E6D24E9E-8854-4898-9871-243CC3580FE3}">
      <dgm:prSet/>
      <dgm:spPr/>
      <dgm:t>
        <a:bodyPr/>
        <a:lstStyle/>
        <a:p>
          <a:endParaRPr lang="fr-FR"/>
        </a:p>
      </dgm:t>
    </dgm:pt>
    <dgm:pt modelId="{D5CD1F3E-95EC-461F-861D-90A9C8AC1E22}" type="sibTrans" cxnId="{E6D24E9E-8854-4898-9871-243CC3580FE3}">
      <dgm:prSet/>
      <dgm:spPr/>
      <dgm:t>
        <a:bodyPr/>
        <a:lstStyle/>
        <a:p>
          <a:endParaRPr lang="fr-FR"/>
        </a:p>
      </dgm:t>
    </dgm:pt>
    <dgm:pt modelId="{B8CCEC04-76CA-49B3-B603-BCD936E075F5}">
      <dgm:prSet custT="1"/>
      <dgm:spPr>
        <a:solidFill>
          <a:srgbClr val="5073C0">
            <a:alpha val="76000"/>
          </a:srgbClr>
        </a:solidFill>
        <a:ln>
          <a:solidFill>
            <a:schemeClr val="tx1">
              <a:lumMod val="95000"/>
              <a:lumOff val="5000"/>
            </a:schemeClr>
          </a:solidFill>
        </a:ln>
      </dgm:spPr>
      <dgm:t>
        <a:bodyPr/>
        <a:lstStyle/>
        <a:p>
          <a:r>
            <a:rPr lang="fr-FR" sz="1400" b="1" kern="1200" dirty="0">
              <a:latin typeface="Cambria" panose="02040503050406030204" pitchFamily="18" charset="0"/>
            </a:rPr>
            <a:t>Module</a:t>
          </a:r>
          <a:r>
            <a:rPr lang="fr-FR" sz="1500" b="1" kern="1200" dirty="0">
              <a:latin typeface="Cambria" panose="02040503050406030204" pitchFamily="18" charset="0"/>
            </a:rPr>
            <a:t> </a:t>
          </a:r>
          <a:r>
            <a:rPr lang="fr-FR" sz="1400" b="1" kern="1200" dirty="0">
              <a:solidFill>
                <a:srgbClr val="FFFFFF"/>
              </a:solidFill>
              <a:latin typeface="Cambria" panose="02040503050406030204" pitchFamily="18" charset="0"/>
              <a:ea typeface="+mn-ea"/>
              <a:cs typeface="+mn-cs"/>
            </a:rPr>
            <a:t>d’importation des données </a:t>
          </a:r>
          <a:endParaRPr lang="fr-FR" sz="1500" b="1" kern="1200" dirty="0">
            <a:solidFill>
              <a:srgbClr val="FFFFFF"/>
            </a:solidFill>
            <a:latin typeface="Cambria" panose="02040503050406030204" pitchFamily="18" charset="0"/>
            <a:ea typeface="+mn-ea"/>
            <a:cs typeface="+mn-cs"/>
          </a:endParaRPr>
        </a:p>
      </dgm:t>
    </dgm:pt>
    <dgm:pt modelId="{B341D481-4904-4280-9A72-CA30DD169592}" type="parTrans" cxnId="{07CBD647-088F-4AF0-AE15-EEEB94C5F659}">
      <dgm:prSet/>
      <dgm:spPr/>
      <dgm:t>
        <a:bodyPr/>
        <a:lstStyle/>
        <a:p>
          <a:endParaRPr lang="fr-FR"/>
        </a:p>
      </dgm:t>
    </dgm:pt>
    <dgm:pt modelId="{D9B07446-9E2A-4FC5-91EE-60B82374C4F9}" type="sibTrans" cxnId="{07CBD647-088F-4AF0-AE15-EEEB94C5F659}">
      <dgm:prSet/>
      <dgm:spPr/>
      <dgm:t>
        <a:bodyPr/>
        <a:lstStyle/>
        <a:p>
          <a:endParaRPr lang="fr-FR"/>
        </a:p>
      </dgm:t>
    </dgm:pt>
    <dgm:pt modelId="{2A8C1EF0-B681-4F3B-A902-EB8B542806A3}" type="pres">
      <dgm:prSet presAssocID="{2A668CD6-4C20-4FDB-BA77-B75E4C3238C7}" presName="linearFlow" presStyleCnt="0">
        <dgm:presLayoutVars>
          <dgm:dir/>
          <dgm:resizeHandles val="exact"/>
        </dgm:presLayoutVars>
      </dgm:prSet>
      <dgm:spPr/>
    </dgm:pt>
    <dgm:pt modelId="{8E1A9C82-8DE0-4FAB-8697-28F5A4BE176E}" type="pres">
      <dgm:prSet presAssocID="{76C97E3C-072E-4732-ADE4-55E8179E40EA}" presName="comp" presStyleCnt="0"/>
      <dgm:spPr/>
    </dgm:pt>
    <dgm:pt modelId="{DE3309E6-1335-4CDC-8083-125680FFB526}" type="pres">
      <dgm:prSet presAssocID="{76C97E3C-072E-4732-ADE4-55E8179E40EA}" presName="rect2" presStyleLbl="node1" presStyleIdx="0" presStyleCnt="3">
        <dgm:presLayoutVars>
          <dgm:bulletEnabled val="1"/>
        </dgm:presLayoutVars>
      </dgm:prSet>
      <dgm:spPr/>
    </dgm:pt>
    <dgm:pt modelId="{022FFDDE-2FEE-41DA-8581-B16DF91345D9}" type="pres">
      <dgm:prSet presAssocID="{76C97E3C-072E-4732-ADE4-55E8179E40EA}" presName="rect1" presStyleLbl="ln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 modelId="{185C1DB7-EB41-4005-B00F-0FE689C51F1D}" type="pres">
      <dgm:prSet presAssocID="{8FFCC919-6312-4117-9F4A-3C33F237CFA4}" presName="sibTrans" presStyleCnt="0"/>
      <dgm:spPr/>
    </dgm:pt>
    <dgm:pt modelId="{DAAF92D7-FE5B-40CB-A549-F36764AB051D}" type="pres">
      <dgm:prSet presAssocID="{A54C85F1-1DF2-457F-8544-5D4E618A68EF}" presName="comp" presStyleCnt="0"/>
      <dgm:spPr/>
    </dgm:pt>
    <dgm:pt modelId="{7030AEDF-200D-4457-8241-7510A74DC464}" type="pres">
      <dgm:prSet presAssocID="{A54C85F1-1DF2-457F-8544-5D4E618A68EF}" presName="rect2" presStyleLbl="node1" presStyleIdx="1" presStyleCnt="3">
        <dgm:presLayoutVars>
          <dgm:bulletEnabled val="1"/>
        </dgm:presLayoutVars>
      </dgm:prSet>
      <dgm:spPr/>
    </dgm:pt>
    <dgm:pt modelId="{1F72C403-A383-48AA-9425-129F57197BFE}" type="pres">
      <dgm:prSet presAssocID="{A54C85F1-1DF2-457F-8544-5D4E618A68EF}" presName="rect1" presStyleLbl="lnNod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 modelId="{7BD4E3E5-F70D-46BD-B94C-967AD1606C21}" type="pres">
      <dgm:prSet presAssocID="{D5CD1F3E-95EC-461F-861D-90A9C8AC1E22}" presName="sibTrans" presStyleCnt="0"/>
      <dgm:spPr/>
    </dgm:pt>
    <dgm:pt modelId="{729C588A-A106-4737-A8EF-C4E592873520}" type="pres">
      <dgm:prSet presAssocID="{B8CCEC04-76CA-49B3-B603-BCD936E075F5}" presName="comp" presStyleCnt="0"/>
      <dgm:spPr/>
    </dgm:pt>
    <dgm:pt modelId="{CF8276B7-8A7C-4D21-875A-332ACFFBA608}" type="pres">
      <dgm:prSet presAssocID="{B8CCEC04-76CA-49B3-B603-BCD936E075F5}" presName="rect2" presStyleLbl="node1" presStyleIdx="2" presStyleCnt="3">
        <dgm:presLayoutVars>
          <dgm:bulletEnabled val="1"/>
        </dgm:presLayoutVars>
      </dgm:prSet>
      <dgm:spPr/>
    </dgm:pt>
    <dgm:pt modelId="{ED75DC84-4D10-464D-809C-33583AA6B62C}" type="pres">
      <dgm:prSet presAssocID="{B8CCEC04-76CA-49B3-B603-BCD936E075F5}" presName="rect1" presStyleLbl="lnNod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Lst>
  <dgm:cxnLst>
    <dgm:cxn modelId="{07CBD647-088F-4AF0-AE15-EEEB94C5F659}" srcId="{2A668CD6-4C20-4FDB-BA77-B75E4C3238C7}" destId="{B8CCEC04-76CA-49B3-B603-BCD936E075F5}" srcOrd="2" destOrd="0" parTransId="{B341D481-4904-4280-9A72-CA30DD169592}" sibTransId="{D9B07446-9E2A-4FC5-91EE-60B82374C4F9}"/>
    <dgm:cxn modelId="{D67A6949-7F5D-4C51-9C95-9C490FF44C69}" type="presOf" srcId="{2A668CD6-4C20-4FDB-BA77-B75E4C3238C7}" destId="{2A8C1EF0-B681-4F3B-A902-EB8B542806A3}" srcOrd="0" destOrd="0" presId="urn:microsoft.com/office/officeart/2008/layout/AlternatingPictureBlocks"/>
    <dgm:cxn modelId="{817A7D69-1C88-46E0-B1EE-C07182AC14BD}" type="presOf" srcId="{A54C85F1-1DF2-457F-8544-5D4E618A68EF}" destId="{7030AEDF-200D-4457-8241-7510A74DC464}" srcOrd="0" destOrd="0" presId="urn:microsoft.com/office/officeart/2008/layout/AlternatingPictureBlocks"/>
    <dgm:cxn modelId="{22C3167E-D46D-477D-AD6B-8E7622B7A466}" srcId="{2A668CD6-4C20-4FDB-BA77-B75E4C3238C7}" destId="{76C97E3C-072E-4732-ADE4-55E8179E40EA}" srcOrd="0" destOrd="0" parTransId="{0354F95B-E484-46B9-A43E-57FD7CD3DAFC}" sibTransId="{8FFCC919-6312-4117-9F4A-3C33F237CFA4}"/>
    <dgm:cxn modelId="{E6D24E9E-8854-4898-9871-243CC3580FE3}" srcId="{2A668CD6-4C20-4FDB-BA77-B75E4C3238C7}" destId="{A54C85F1-1DF2-457F-8544-5D4E618A68EF}" srcOrd="1" destOrd="0" parTransId="{91AC3B78-670F-4D93-8AF4-1DE3AD82CC52}" sibTransId="{D5CD1F3E-95EC-461F-861D-90A9C8AC1E22}"/>
    <dgm:cxn modelId="{12B505DC-398F-4AEE-B6E9-ECAB0BB46D1E}" type="presOf" srcId="{B8CCEC04-76CA-49B3-B603-BCD936E075F5}" destId="{CF8276B7-8A7C-4D21-875A-332ACFFBA608}" srcOrd="0" destOrd="0" presId="urn:microsoft.com/office/officeart/2008/layout/AlternatingPictureBlocks"/>
    <dgm:cxn modelId="{969B36E5-F3D4-4724-B709-813F59C3E438}" type="presOf" srcId="{76C97E3C-072E-4732-ADE4-55E8179E40EA}" destId="{DE3309E6-1335-4CDC-8083-125680FFB526}" srcOrd="0" destOrd="0" presId="urn:microsoft.com/office/officeart/2008/layout/AlternatingPictureBlocks"/>
    <dgm:cxn modelId="{FAF3E8ED-481D-4C85-9C17-40E9E3C3B9F2}" type="presParOf" srcId="{2A8C1EF0-B681-4F3B-A902-EB8B542806A3}" destId="{8E1A9C82-8DE0-4FAB-8697-28F5A4BE176E}" srcOrd="0" destOrd="0" presId="urn:microsoft.com/office/officeart/2008/layout/AlternatingPictureBlocks"/>
    <dgm:cxn modelId="{3C435477-A923-4D07-B166-6FD3A8EE1B48}" type="presParOf" srcId="{8E1A9C82-8DE0-4FAB-8697-28F5A4BE176E}" destId="{DE3309E6-1335-4CDC-8083-125680FFB526}" srcOrd="0" destOrd="0" presId="urn:microsoft.com/office/officeart/2008/layout/AlternatingPictureBlocks"/>
    <dgm:cxn modelId="{7D3CFAA8-B980-4C00-9B30-79A239643287}" type="presParOf" srcId="{8E1A9C82-8DE0-4FAB-8697-28F5A4BE176E}" destId="{022FFDDE-2FEE-41DA-8581-B16DF91345D9}" srcOrd="1" destOrd="0" presId="urn:microsoft.com/office/officeart/2008/layout/AlternatingPictureBlocks"/>
    <dgm:cxn modelId="{96F26957-18ED-461D-9B7E-E5D3AE22CDA0}" type="presParOf" srcId="{2A8C1EF0-B681-4F3B-A902-EB8B542806A3}" destId="{185C1DB7-EB41-4005-B00F-0FE689C51F1D}" srcOrd="1" destOrd="0" presId="urn:microsoft.com/office/officeart/2008/layout/AlternatingPictureBlocks"/>
    <dgm:cxn modelId="{B99161A2-8571-43EA-B751-A298C44FAE64}" type="presParOf" srcId="{2A8C1EF0-B681-4F3B-A902-EB8B542806A3}" destId="{DAAF92D7-FE5B-40CB-A549-F36764AB051D}" srcOrd="2" destOrd="0" presId="urn:microsoft.com/office/officeart/2008/layout/AlternatingPictureBlocks"/>
    <dgm:cxn modelId="{AC9469D1-E63E-4A94-812C-010017BC6B25}" type="presParOf" srcId="{DAAF92D7-FE5B-40CB-A549-F36764AB051D}" destId="{7030AEDF-200D-4457-8241-7510A74DC464}" srcOrd="0" destOrd="0" presId="urn:microsoft.com/office/officeart/2008/layout/AlternatingPictureBlocks"/>
    <dgm:cxn modelId="{85F7D961-F430-46D7-B60D-9C6F7964FFBF}" type="presParOf" srcId="{DAAF92D7-FE5B-40CB-A549-F36764AB051D}" destId="{1F72C403-A383-48AA-9425-129F57197BFE}" srcOrd="1" destOrd="0" presId="urn:microsoft.com/office/officeart/2008/layout/AlternatingPictureBlocks"/>
    <dgm:cxn modelId="{5ABAB80A-8DAA-46C5-9435-A45E4C71BDD5}" type="presParOf" srcId="{2A8C1EF0-B681-4F3B-A902-EB8B542806A3}" destId="{7BD4E3E5-F70D-46BD-B94C-967AD1606C21}" srcOrd="3" destOrd="0" presId="urn:microsoft.com/office/officeart/2008/layout/AlternatingPictureBlocks"/>
    <dgm:cxn modelId="{C1288BC5-EBDC-44D7-9E2F-E5CC3AB01C67}" type="presParOf" srcId="{2A8C1EF0-B681-4F3B-A902-EB8B542806A3}" destId="{729C588A-A106-4737-A8EF-C4E592873520}" srcOrd="4" destOrd="0" presId="urn:microsoft.com/office/officeart/2008/layout/AlternatingPictureBlocks"/>
    <dgm:cxn modelId="{86C5B025-CD92-4BA2-B4C3-61895D6212DA}" type="presParOf" srcId="{729C588A-A106-4737-A8EF-C4E592873520}" destId="{CF8276B7-8A7C-4D21-875A-332ACFFBA608}" srcOrd="0" destOrd="0" presId="urn:microsoft.com/office/officeart/2008/layout/AlternatingPictureBlocks"/>
    <dgm:cxn modelId="{74C6468F-BCEC-43E9-9DEF-3FB1FF70876E}" type="presParOf" srcId="{729C588A-A106-4737-A8EF-C4E592873520}" destId="{ED75DC84-4D10-464D-809C-33583AA6B62C}"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668CD6-4C20-4FDB-BA77-B75E4C3238C7}" type="doc">
      <dgm:prSet loTypeId="urn:microsoft.com/office/officeart/2008/layout/AlternatingPictureBlocks" loCatId="list" qsTypeId="urn:microsoft.com/office/officeart/2005/8/quickstyle/simple2" qsCatId="simple" csTypeId="urn:microsoft.com/office/officeart/2005/8/colors/accent1_2" csCatId="accent1" phldr="1"/>
      <dgm:spPr/>
      <dgm:t>
        <a:bodyPr/>
        <a:lstStyle/>
        <a:p>
          <a:endParaRPr lang="fr-FR"/>
        </a:p>
      </dgm:t>
    </dgm:pt>
    <dgm:pt modelId="{76C97E3C-072E-4732-ADE4-55E8179E40EA}">
      <dgm:prSet custT="1"/>
      <dgm:spPr>
        <a:solidFill>
          <a:srgbClr val="5073C0">
            <a:alpha val="76000"/>
          </a:srgbClr>
        </a:solidFill>
        <a:ln>
          <a:solidFill>
            <a:schemeClr val="tx1">
              <a:lumMod val="95000"/>
              <a:lumOff val="5000"/>
            </a:schemeClr>
          </a:solidFill>
        </a:ln>
      </dgm:spPr>
      <dgm:t>
        <a:bodyPr/>
        <a:lstStyle/>
        <a:p>
          <a:r>
            <a:rPr lang="fr-FR" sz="1400" b="1" kern="1200" dirty="0">
              <a:solidFill>
                <a:srgbClr val="FFFFFF"/>
              </a:solidFill>
              <a:latin typeface="Cambria" panose="02040503050406030204" pitchFamily="18" charset="0"/>
              <a:ea typeface="+mn-ea"/>
              <a:cs typeface="+mn-cs"/>
            </a:rPr>
            <a:t>Module de création de CV automatique</a:t>
          </a:r>
          <a:r>
            <a:rPr lang="fr-FR" sz="1500" b="1" kern="1200" dirty="0">
              <a:solidFill>
                <a:srgbClr val="FFFFFF"/>
              </a:solidFill>
              <a:latin typeface="Cambria" panose="02040503050406030204" pitchFamily="18" charset="0"/>
              <a:ea typeface="+mn-ea"/>
              <a:cs typeface="+mn-cs"/>
            </a:rPr>
            <a:t> </a:t>
          </a:r>
        </a:p>
      </dgm:t>
    </dgm:pt>
    <dgm:pt modelId="{0354F95B-E484-46B9-A43E-57FD7CD3DAFC}" type="parTrans" cxnId="{22C3167E-D46D-477D-AD6B-8E7622B7A466}">
      <dgm:prSet/>
      <dgm:spPr/>
      <dgm:t>
        <a:bodyPr/>
        <a:lstStyle/>
        <a:p>
          <a:endParaRPr lang="fr-FR"/>
        </a:p>
      </dgm:t>
    </dgm:pt>
    <dgm:pt modelId="{8FFCC919-6312-4117-9F4A-3C33F237CFA4}" type="sibTrans" cxnId="{22C3167E-D46D-477D-AD6B-8E7622B7A466}">
      <dgm:prSet/>
      <dgm:spPr/>
      <dgm:t>
        <a:bodyPr/>
        <a:lstStyle/>
        <a:p>
          <a:endParaRPr lang="fr-FR"/>
        </a:p>
      </dgm:t>
    </dgm:pt>
    <dgm:pt modelId="{A54C85F1-1DF2-457F-8544-5D4E618A68EF}">
      <dgm:prSet custT="1"/>
      <dgm:spPr>
        <a:solidFill>
          <a:srgbClr val="5073C0">
            <a:alpha val="76000"/>
          </a:srgbClr>
        </a:solidFill>
        <a:ln>
          <a:solidFill>
            <a:schemeClr val="tx1">
              <a:lumMod val="95000"/>
              <a:lumOff val="5000"/>
            </a:schemeClr>
          </a:solidFill>
        </a:ln>
      </dgm:spPr>
      <dgm:t>
        <a:bodyPr/>
        <a:lstStyle/>
        <a:p>
          <a:r>
            <a:rPr lang="fr-FR" sz="1400" b="1" kern="1200" dirty="0">
              <a:solidFill>
                <a:srgbClr val="FFFFFF"/>
              </a:solidFill>
              <a:latin typeface="Cambria" panose="02040503050406030204" pitchFamily="18" charset="0"/>
              <a:ea typeface="+mn-ea"/>
              <a:cs typeface="+mn-cs"/>
            </a:rPr>
            <a:t>Module de gestion des fiches profils  </a:t>
          </a:r>
        </a:p>
      </dgm:t>
    </dgm:pt>
    <dgm:pt modelId="{91AC3B78-670F-4D93-8AF4-1DE3AD82CC52}" type="parTrans" cxnId="{E6D24E9E-8854-4898-9871-243CC3580FE3}">
      <dgm:prSet/>
      <dgm:spPr/>
      <dgm:t>
        <a:bodyPr/>
        <a:lstStyle/>
        <a:p>
          <a:endParaRPr lang="fr-FR"/>
        </a:p>
      </dgm:t>
    </dgm:pt>
    <dgm:pt modelId="{D5CD1F3E-95EC-461F-861D-90A9C8AC1E22}" type="sibTrans" cxnId="{E6D24E9E-8854-4898-9871-243CC3580FE3}">
      <dgm:prSet/>
      <dgm:spPr/>
      <dgm:t>
        <a:bodyPr/>
        <a:lstStyle/>
        <a:p>
          <a:endParaRPr lang="fr-FR"/>
        </a:p>
      </dgm:t>
    </dgm:pt>
    <dgm:pt modelId="{B8CCEC04-76CA-49B3-B603-BCD936E075F5}">
      <dgm:prSet custT="1"/>
      <dgm:spPr>
        <a:solidFill>
          <a:srgbClr val="5073C0">
            <a:alpha val="76000"/>
          </a:srgbClr>
        </a:solidFill>
        <a:ln>
          <a:solidFill>
            <a:schemeClr val="tx1">
              <a:lumMod val="95000"/>
              <a:lumOff val="5000"/>
            </a:schemeClr>
          </a:solidFill>
        </a:ln>
      </dgm:spPr>
      <dgm:t>
        <a:bodyPr/>
        <a:lstStyle/>
        <a:p>
          <a:r>
            <a:rPr lang="fr-FR" sz="1400" b="1" kern="1200" dirty="0">
              <a:solidFill>
                <a:srgbClr val="FFFFFF"/>
              </a:solidFill>
              <a:latin typeface="Cambria" panose="02040503050406030204" pitchFamily="18" charset="0"/>
              <a:ea typeface="+mn-ea"/>
              <a:cs typeface="+mn-cs"/>
            </a:rPr>
            <a:t>Module de recherche avancé</a:t>
          </a:r>
        </a:p>
      </dgm:t>
    </dgm:pt>
    <dgm:pt modelId="{B341D481-4904-4280-9A72-CA30DD169592}" type="parTrans" cxnId="{07CBD647-088F-4AF0-AE15-EEEB94C5F659}">
      <dgm:prSet/>
      <dgm:spPr/>
      <dgm:t>
        <a:bodyPr/>
        <a:lstStyle/>
        <a:p>
          <a:endParaRPr lang="fr-FR"/>
        </a:p>
      </dgm:t>
    </dgm:pt>
    <dgm:pt modelId="{D9B07446-9E2A-4FC5-91EE-60B82374C4F9}" type="sibTrans" cxnId="{07CBD647-088F-4AF0-AE15-EEEB94C5F659}">
      <dgm:prSet/>
      <dgm:spPr/>
      <dgm:t>
        <a:bodyPr/>
        <a:lstStyle/>
        <a:p>
          <a:endParaRPr lang="fr-FR"/>
        </a:p>
      </dgm:t>
    </dgm:pt>
    <dgm:pt modelId="{2A8C1EF0-B681-4F3B-A902-EB8B542806A3}" type="pres">
      <dgm:prSet presAssocID="{2A668CD6-4C20-4FDB-BA77-B75E4C3238C7}" presName="linearFlow" presStyleCnt="0">
        <dgm:presLayoutVars>
          <dgm:dir/>
          <dgm:resizeHandles val="exact"/>
        </dgm:presLayoutVars>
      </dgm:prSet>
      <dgm:spPr/>
    </dgm:pt>
    <dgm:pt modelId="{8E1A9C82-8DE0-4FAB-8697-28F5A4BE176E}" type="pres">
      <dgm:prSet presAssocID="{76C97E3C-072E-4732-ADE4-55E8179E40EA}" presName="comp" presStyleCnt="0"/>
      <dgm:spPr/>
    </dgm:pt>
    <dgm:pt modelId="{DE3309E6-1335-4CDC-8083-125680FFB526}" type="pres">
      <dgm:prSet presAssocID="{76C97E3C-072E-4732-ADE4-55E8179E40EA}" presName="rect2" presStyleLbl="node1" presStyleIdx="0" presStyleCnt="3">
        <dgm:presLayoutVars>
          <dgm:bulletEnabled val="1"/>
        </dgm:presLayoutVars>
      </dgm:prSet>
      <dgm:spPr/>
    </dgm:pt>
    <dgm:pt modelId="{022FFDDE-2FEE-41DA-8581-B16DF91345D9}" type="pres">
      <dgm:prSet presAssocID="{76C97E3C-072E-4732-ADE4-55E8179E40EA}" presName="rect1" presStyleLbl="ln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 modelId="{185C1DB7-EB41-4005-B00F-0FE689C51F1D}" type="pres">
      <dgm:prSet presAssocID="{8FFCC919-6312-4117-9F4A-3C33F237CFA4}" presName="sibTrans" presStyleCnt="0"/>
      <dgm:spPr/>
    </dgm:pt>
    <dgm:pt modelId="{DAAF92D7-FE5B-40CB-A549-F36764AB051D}" type="pres">
      <dgm:prSet presAssocID="{A54C85F1-1DF2-457F-8544-5D4E618A68EF}" presName="comp" presStyleCnt="0"/>
      <dgm:spPr/>
    </dgm:pt>
    <dgm:pt modelId="{7030AEDF-200D-4457-8241-7510A74DC464}" type="pres">
      <dgm:prSet presAssocID="{A54C85F1-1DF2-457F-8544-5D4E618A68EF}" presName="rect2" presStyleLbl="node1" presStyleIdx="1" presStyleCnt="3">
        <dgm:presLayoutVars>
          <dgm:bulletEnabled val="1"/>
        </dgm:presLayoutVars>
      </dgm:prSet>
      <dgm:spPr/>
    </dgm:pt>
    <dgm:pt modelId="{1F72C403-A383-48AA-9425-129F57197BFE}" type="pres">
      <dgm:prSet presAssocID="{A54C85F1-1DF2-457F-8544-5D4E618A68EF}" presName="rect1" presStyleLbl="lnNod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 modelId="{7BD4E3E5-F70D-46BD-B94C-967AD1606C21}" type="pres">
      <dgm:prSet presAssocID="{D5CD1F3E-95EC-461F-861D-90A9C8AC1E22}" presName="sibTrans" presStyleCnt="0"/>
      <dgm:spPr/>
    </dgm:pt>
    <dgm:pt modelId="{729C588A-A106-4737-A8EF-C4E592873520}" type="pres">
      <dgm:prSet presAssocID="{B8CCEC04-76CA-49B3-B603-BCD936E075F5}" presName="comp" presStyleCnt="0"/>
      <dgm:spPr/>
    </dgm:pt>
    <dgm:pt modelId="{CF8276B7-8A7C-4D21-875A-332ACFFBA608}" type="pres">
      <dgm:prSet presAssocID="{B8CCEC04-76CA-49B3-B603-BCD936E075F5}" presName="rect2" presStyleLbl="node1" presStyleIdx="2" presStyleCnt="3">
        <dgm:presLayoutVars>
          <dgm:bulletEnabled val="1"/>
        </dgm:presLayoutVars>
      </dgm:prSet>
      <dgm:spPr/>
    </dgm:pt>
    <dgm:pt modelId="{ED75DC84-4D10-464D-809C-33583AA6B62C}" type="pres">
      <dgm:prSet presAssocID="{B8CCEC04-76CA-49B3-B603-BCD936E075F5}" presName="rect1" presStyleLbl="lnNod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Lst>
  <dgm:cxnLst>
    <dgm:cxn modelId="{476FBC34-39F7-4151-9E47-6B9A73EBA0F9}" type="presOf" srcId="{A54C85F1-1DF2-457F-8544-5D4E618A68EF}" destId="{7030AEDF-200D-4457-8241-7510A74DC464}" srcOrd="0" destOrd="0" presId="urn:microsoft.com/office/officeart/2008/layout/AlternatingPictureBlocks"/>
    <dgm:cxn modelId="{DB5B9963-9F11-452C-AF37-0A92CF5F691C}" type="presOf" srcId="{B8CCEC04-76CA-49B3-B603-BCD936E075F5}" destId="{CF8276B7-8A7C-4D21-875A-332ACFFBA608}" srcOrd="0" destOrd="0" presId="urn:microsoft.com/office/officeart/2008/layout/AlternatingPictureBlocks"/>
    <dgm:cxn modelId="{07CBD647-088F-4AF0-AE15-EEEB94C5F659}" srcId="{2A668CD6-4C20-4FDB-BA77-B75E4C3238C7}" destId="{B8CCEC04-76CA-49B3-B603-BCD936E075F5}" srcOrd="2" destOrd="0" parTransId="{B341D481-4904-4280-9A72-CA30DD169592}" sibTransId="{D9B07446-9E2A-4FC5-91EE-60B82374C4F9}"/>
    <dgm:cxn modelId="{EED1C476-638B-4F7F-B866-529DF4D5D1D8}" type="presOf" srcId="{2A668CD6-4C20-4FDB-BA77-B75E4C3238C7}" destId="{2A8C1EF0-B681-4F3B-A902-EB8B542806A3}" srcOrd="0" destOrd="0" presId="urn:microsoft.com/office/officeart/2008/layout/AlternatingPictureBlocks"/>
    <dgm:cxn modelId="{22C3167E-D46D-477D-AD6B-8E7622B7A466}" srcId="{2A668CD6-4C20-4FDB-BA77-B75E4C3238C7}" destId="{76C97E3C-072E-4732-ADE4-55E8179E40EA}" srcOrd="0" destOrd="0" parTransId="{0354F95B-E484-46B9-A43E-57FD7CD3DAFC}" sibTransId="{8FFCC919-6312-4117-9F4A-3C33F237CFA4}"/>
    <dgm:cxn modelId="{64FEEF90-ED54-46A9-9E63-49EDB9A4037F}" type="presOf" srcId="{76C97E3C-072E-4732-ADE4-55E8179E40EA}" destId="{DE3309E6-1335-4CDC-8083-125680FFB526}" srcOrd="0" destOrd="0" presId="urn:microsoft.com/office/officeart/2008/layout/AlternatingPictureBlocks"/>
    <dgm:cxn modelId="{E6D24E9E-8854-4898-9871-243CC3580FE3}" srcId="{2A668CD6-4C20-4FDB-BA77-B75E4C3238C7}" destId="{A54C85F1-1DF2-457F-8544-5D4E618A68EF}" srcOrd="1" destOrd="0" parTransId="{91AC3B78-670F-4D93-8AF4-1DE3AD82CC52}" sibTransId="{D5CD1F3E-95EC-461F-861D-90A9C8AC1E22}"/>
    <dgm:cxn modelId="{EDDEC999-478F-4990-A2ED-3C6A19C2A226}" type="presParOf" srcId="{2A8C1EF0-B681-4F3B-A902-EB8B542806A3}" destId="{8E1A9C82-8DE0-4FAB-8697-28F5A4BE176E}" srcOrd="0" destOrd="0" presId="urn:microsoft.com/office/officeart/2008/layout/AlternatingPictureBlocks"/>
    <dgm:cxn modelId="{F2AC2353-6B65-4F96-A13D-2BE9294F2EBA}" type="presParOf" srcId="{8E1A9C82-8DE0-4FAB-8697-28F5A4BE176E}" destId="{DE3309E6-1335-4CDC-8083-125680FFB526}" srcOrd="0" destOrd="0" presId="urn:microsoft.com/office/officeart/2008/layout/AlternatingPictureBlocks"/>
    <dgm:cxn modelId="{7AF0735B-5F9C-4B45-B702-4CEAF61032F1}" type="presParOf" srcId="{8E1A9C82-8DE0-4FAB-8697-28F5A4BE176E}" destId="{022FFDDE-2FEE-41DA-8581-B16DF91345D9}" srcOrd="1" destOrd="0" presId="urn:microsoft.com/office/officeart/2008/layout/AlternatingPictureBlocks"/>
    <dgm:cxn modelId="{1EAB71F0-CD03-4168-AD99-303232D4C922}" type="presParOf" srcId="{2A8C1EF0-B681-4F3B-A902-EB8B542806A3}" destId="{185C1DB7-EB41-4005-B00F-0FE689C51F1D}" srcOrd="1" destOrd="0" presId="urn:microsoft.com/office/officeart/2008/layout/AlternatingPictureBlocks"/>
    <dgm:cxn modelId="{2C8EEE5F-7F01-4263-B45E-FFD2BC24A363}" type="presParOf" srcId="{2A8C1EF0-B681-4F3B-A902-EB8B542806A3}" destId="{DAAF92D7-FE5B-40CB-A549-F36764AB051D}" srcOrd="2" destOrd="0" presId="urn:microsoft.com/office/officeart/2008/layout/AlternatingPictureBlocks"/>
    <dgm:cxn modelId="{1CA8DDAB-99A3-4EEB-8D6C-2B93E4A78FD5}" type="presParOf" srcId="{DAAF92D7-FE5B-40CB-A549-F36764AB051D}" destId="{7030AEDF-200D-4457-8241-7510A74DC464}" srcOrd="0" destOrd="0" presId="urn:microsoft.com/office/officeart/2008/layout/AlternatingPictureBlocks"/>
    <dgm:cxn modelId="{F8CF6FB6-C23D-430D-8E86-CE2788020839}" type="presParOf" srcId="{DAAF92D7-FE5B-40CB-A549-F36764AB051D}" destId="{1F72C403-A383-48AA-9425-129F57197BFE}" srcOrd="1" destOrd="0" presId="urn:microsoft.com/office/officeart/2008/layout/AlternatingPictureBlocks"/>
    <dgm:cxn modelId="{8BF999A6-FCB7-400E-AB21-E613F2019517}" type="presParOf" srcId="{2A8C1EF0-B681-4F3B-A902-EB8B542806A3}" destId="{7BD4E3E5-F70D-46BD-B94C-967AD1606C21}" srcOrd="3" destOrd="0" presId="urn:microsoft.com/office/officeart/2008/layout/AlternatingPictureBlocks"/>
    <dgm:cxn modelId="{2944B86C-BC93-4C63-9989-D4708DC994B4}" type="presParOf" srcId="{2A8C1EF0-B681-4F3B-A902-EB8B542806A3}" destId="{729C588A-A106-4737-A8EF-C4E592873520}" srcOrd="4" destOrd="0" presId="urn:microsoft.com/office/officeart/2008/layout/AlternatingPictureBlocks"/>
    <dgm:cxn modelId="{6504F40D-FFA4-4E13-9D7A-A1360B0FDF00}" type="presParOf" srcId="{729C588A-A106-4737-A8EF-C4E592873520}" destId="{CF8276B7-8A7C-4D21-875A-332ACFFBA608}" srcOrd="0" destOrd="0" presId="urn:microsoft.com/office/officeart/2008/layout/AlternatingPictureBlocks"/>
    <dgm:cxn modelId="{265A6EC8-3FA3-4BBD-AE8C-C096A9689DAF}" type="presParOf" srcId="{729C588A-A106-4737-A8EF-C4E592873520}" destId="{ED75DC84-4D10-464D-809C-33583AA6B62C}" srcOrd="1" destOrd="0" presId="urn:microsoft.com/office/officeart/2008/layout/AlternatingPictureBlock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668CD6-4C20-4FDB-BA77-B75E4C3238C7}" type="doc">
      <dgm:prSet loTypeId="urn:microsoft.com/office/officeart/2008/layout/AlternatingPictureBlocks" loCatId="list" qsTypeId="urn:microsoft.com/office/officeart/2005/8/quickstyle/simple2" qsCatId="simple" csTypeId="urn:microsoft.com/office/officeart/2005/8/colors/accent1_2" csCatId="accent1" phldr="1"/>
      <dgm:spPr/>
      <dgm:t>
        <a:bodyPr/>
        <a:lstStyle/>
        <a:p>
          <a:endParaRPr lang="fr-FR"/>
        </a:p>
      </dgm:t>
    </dgm:pt>
    <dgm:pt modelId="{9997DFC4-06C1-497C-B236-9A2127B4280C}">
      <dgm:prSet phldrT="[Text]" custT="1"/>
      <dgm:spPr>
        <a:solidFill>
          <a:srgbClr val="5073C0">
            <a:alpha val="76000"/>
          </a:srgbClr>
        </a:solidFill>
        <a:ln>
          <a:solidFill>
            <a:schemeClr val="tx1">
              <a:lumMod val="95000"/>
              <a:lumOff val="5000"/>
            </a:schemeClr>
          </a:solidFill>
        </a:ln>
      </dgm:spPr>
      <dgm:t>
        <a:bodyPr/>
        <a:lstStyle/>
        <a:p>
          <a:r>
            <a:rPr lang="fr-FR" sz="1400" b="1" dirty="0">
              <a:latin typeface="Cambria" panose="02040503050406030204" pitchFamily="18" charset="0"/>
            </a:rPr>
            <a:t>Module Paramétrage</a:t>
          </a:r>
          <a:endParaRPr lang="fr-FR" sz="1400" dirty="0">
            <a:latin typeface="Cambria" panose="02040503050406030204" pitchFamily="18" charset="0"/>
          </a:endParaRPr>
        </a:p>
      </dgm:t>
    </dgm:pt>
    <dgm:pt modelId="{4A26E95C-F26B-4FF9-A9C3-DC9DD9655058}" type="sibTrans" cxnId="{E9A04E6C-FB09-4126-8C8D-75173D45D1F8}">
      <dgm:prSet/>
      <dgm:spPr/>
      <dgm:t>
        <a:bodyPr/>
        <a:lstStyle/>
        <a:p>
          <a:endParaRPr lang="fr-FR"/>
        </a:p>
      </dgm:t>
    </dgm:pt>
    <dgm:pt modelId="{71B1D6EA-3FD3-4300-BFC4-AE9F0DFD3FDE}" type="parTrans" cxnId="{E9A04E6C-FB09-4126-8C8D-75173D45D1F8}">
      <dgm:prSet/>
      <dgm:spPr/>
      <dgm:t>
        <a:bodyPr/>
        <a:lstStyle/>
        <a:p>
          <a:endParaRPr lang="fr-FR"/>
        </a:p>
      </dgm:t>
    </dgm:pt>
    <dgm:pt modelId="{2A8C1EF0-B681-4F3B-A902-EB8B542806A3}" type="pres">
      <dgm:prSet presAssocID="{2A668CD6-4C20-4FDB-BA77-B75E4C3238C7}" presName="linearFlow" presStyleCnt="0">
        <dgm:presLayoutVars>
          <dgm:dir/>
          <dgm:resizeHandles val="exact"/>
        </dgm:presLayoutVars>
      </dgm:prSet>
      <dgm:spPr/>
    </dgm:pt>
    <dgm:pt modelId="{4BD2DBEA-4613-43F2-A6EC-89E90037BD81}" type="pres">
      <dgm:prSet presAssocID="{9997DFC4-06C1-497C-B236-9A2127B4280C}" presName="comp" presStyleCnt="0"/>
      <dgm:spPr/>
    </dgm:pt>
    <dgm:pt modelId="{6285822B-6325-4CA6-B7B3-5987ADD3DD08}" type="pres">
      <dgm:prSet presAssocID="{9997DFC4-06C1-497C-B236-9A2127B4280C}" presName="rect2" presStyleLbl="node1" presStyleIdx="0" presStyleCnt="1">
        <dgm:presLayoutVars>
          <dgm:bulletEnabled val="1"/>
        </dgm:presLayoutVars>
      </dgm:prSet>
      <dgm:spPr/>
    </dgm:pt>
    <dgm:pt modelId="{08A27C92-F3BC-491E-B28F-E49B07386741}" type="pres">
      <dgm:prSet presAssocID="{9997DFC4-06C1-497C-B236-9A2127B4280C}" presName="rect1" presStyleLbl="lnNod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Lst>
  <dgm:cxnLst>
    <dgm:cxn modelId="{2FFF454C-CFAC-4E3D-8A1A-584DA88FC085}" type="presOf" srcId="{9997DFC4-06C1-497C-B236-9A2127B4280C}" destId="{6285822B-6325-4CA6-B7B3-5987ADD3DD08}" srcOrd="0" destOrd="0" presId="urn:microsoft.com/office/officeart/2008/layout/AlternatingPictureBlocks"/>
    <dgm:cxn modelId="{E9A04E6C-FB09-4126-8C8D-75173D45D1F8}" srcId="{2A668CD6-4C20-4FDB-BA77-B75E4C3238C7}" destId="{9997DFC4-06C1-497C-B236-9A2127B4280C}" srcOrd="0" destOrd="0" parTransId="{71B1D6EA-3FD3-4300-BFC4-AE9F0DFD3FDE}" sibTransId="{4A26E95C-F26B-4FF9-A9C3-DC9DD9655058}"/>
    <dgm:cxn modelId="{EED1C476-638B-4F7F-B866-529DF4D5D1D8}" type="presOf" srcId="{2A668CD6-4C20-4FDB-BA77-B75E4C3238C7}" destId="{2A8C1EF0-B681-4F3B-A902-EB8B542806A3}" srcOrd="0" destOrd="0" presId="urn:microsoft.com/office/officeart/2008/layout/AlternatingPictureBlocks"/>
    <dgm:cxn modelId="{916C356D-AF85-4ED7-AB6E-D24DF0064E46}" type="presParOf" srcId="{2A8C1EF0-B681-4F3B-A902-EB8B542806A3}" destId="{4BD2DBEA-4613-43F2-A6EC-89E90037BD81}" srcOrd="0" destOrd="0" presId="urn:microsoft.com/office/officeart/2008/layout/AlternatingPictureBlocks"/>
    <dgm:cxn modelId="{1D6791D6-7D58-40BC-B5C6-C3ED47C79BE1}" type="presParOf" srcId="{4BD2DBEA-4613-43F2-A6EC-89E90037BD81}" destId="{6285822B-6325-4CA6-B7B3-5987ADD3DD08}" srcOrd="0" destOrd="0" presId="urn:microsoft.com/office/officeart/2008/layout/AlternatingPictureBlocks"/>
    <dgm:cxn modelId="{FD83B888-A16B-4C34-9ED4-F540179A24C6}" type="presParOf" srcId="{4BD2DBEA-4613-43F2-A6EC-89E90037BD81}" destId="{08A27C92-F3BC-491E-B28F-E49B07386741}" srcOrd="1" destOrd="0" presId="urn:microsoft.com/office/officeart/2008/layout/AlternatingPictureBlock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46B5A4-DAAE-4878-8063-D4D09A16894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MA"/>
        </a:p>
      </dgm:t>
    </dgm:pt>
    <dgm:pt modelId="{26D78ED4-4D41-4F5F-AA03-3C8955F57BA1}">
      <dgm:prSet phldrT="[Texte]"/>
      <dgm:spPr>
        <a:solidFill>
          <a:srgbClr val="38579A">
            <a:alpha val="77000"/>
          </a:srgbClr>
        </a:solidFill>
        <a:ln>
          <a:solidFill>
            <a:schemeClr val="tx1">
              <a:lumMod val="95000"/>
              <a:lumOff val="5000"/>
            </a:schemeClr>
          </a:solidFill>
        </a:ln>
      </dgm:spPr>
      <dgm:t>
        <a:bodyPr/>
        <a:lstStyle/>
        <a:p>
          <a:r>
            <a:rPr lang="fr-FR" dirty="0">
              <a:latin typeface="Cambria" panose="02040503050406030204" pitchFamily="18" charset="0"/>
            </a:rPr>
            <a:t>Le langage de programmation côté serveur sera JAVA EE en utilisant le Framework SPRING MVC . </a:t>
          </a:r>
          <a:endParaRPr lang="fr-MA" dirty="0">
            <a:latin typeface="Cambria" panose="02040503050406030204" pitchFamily="18" charset="0"/>
          </a:endParaRPr>
        </a:p>
      </dgm:t>
    </dgm:pt>
    <dgm:pt modelId="{D9683A95-ED40-4604-97A2-0DA731D5CD78}" type="parTrans" cxnId="{54F7A033-0473-4107-AF91-6817C03AC9F4}">
      <dgm:prSet/>
      <dgm:spPr/>
      <dgm:t>
        <a:bodyPr/>
        <a:lstStyle/>
        <a:p>
          <a:endParaRPr lang="fr-MA"/>
        </a:p>
      </dgm:t>
    </dgm:pt>
    <dgm:pt modelId="{0E827E07-1017-44E5-9342-F04FAC35F345}" type="sibTrans" cxnId="{54F7A033-0473-4107-AF91-6817C03AC9F4}">
      <dgm:prSet/>
      <dgm:spPr>
        <a:ln>
          <a:solidFill>
            <a:schemeClr val="tx1"/>
          </a:solidFill>
        </a:ln>
      </dgm:spPr>
      <dgm:t>
        <a:bodyPr/>
        <a:lstStyle/>
        <a:p>
          <a:endParaRPr lang="fr-MA"/>
        </a:p>
      </dgm:t>
    </dgm:pt>
    <dgm:pt modelId="{71571757-6F84-4010-A821-9F0BD3C158F7}">
      <dgm:prSet phldrT="[Texte]"/>
      <dgm:spPr>
        <a:solidFill>
          <a:srgbClr val="38579A">
            <a:alpha val="77000"/>
          </a:srgbClr>
        </a:solidFill>
        <a:ln>
          <a:solidFill>
            <a:schemeClr val="tx1">
              <a:lumMod val="95000"/>
              <a:lumOff val="5000"/>
            </a:schemeClr>
          </a:solidFill>
        </a:ln>
      </dgm:spPr>
      <dgm:t>
        <a:bodyPr/>
        <a:lstStyle/>
        <a:p>
          <a:pPr rtl="0"/>
          <a:r>
            <a:rPr lang="fr-FR" dirty="0">
              <a:latin typeface="Cambria" panose="02040503050406030204" pitchFamily="18" charset="0"/>
            </a:rPr>
            <a:t>Les plateformes doivent être adaptées pour tous types de supports,</a:t>
          </a:r>
          <a:endParaRPr lang="fr-MA" dirty="0">
            <a:latin typeface="Cambria" panose="02040503050406030204" pitchFamily="18" charset="0"/>
          </a:endParaRPr>
        </a:p>
      </dgm:t>
    </dgm:pt>
    <dgm:pt modelId="{E584AB1F-4671-4F88-9E8B-7669B27CB473}" type="parTrans" cxnId="{C9C433B0-584A-41B1-A896-7C1AA2EF5A6C}">
      <dgm:prSet/>
      <dgm:spPr/>
      <dgm:t>
        <a:bodyPr/>
        <a:lstStyle/>
        <a:p>
          <a:endParaRPr lang="fr-MA"/>
        </a:p>
      </dgm:t>
    </dgm:pt>
    <dgm:pt modelId="{068DF5CF-22F7-45BD-A541-0B6359CD86AA}" type="sibTrans" cxnId="{C9C433B0-584A-41B1-A896-7C1AA2EF5A6C}">
      <dgm:prSet/>
      <dgm:spPr/>
      <dgm:t>
        <a:bodyPr/>
        <a:lstStyle/>
        <a:p>
          <a:endParaRPr lang="fr-MA"/>
        </a:p>
      </dgm:t>
    </dgm:pt>
    <dgm:pt modelId="{A7234078-B1AA-414E-B2BD-C7F0911BA9A7}">
      <dgm:prSet phldrT="[Texte]"/>
      <dgm:spPr>
        <a:solidFill>
          <a:srgbClr val="38579A">
            <a:alpha val="77000"/>
          </a:srgbClr>
        </a:solidFill>
        <a:ln>
          <a:solidFill>
            <a:schemeClr val="tx1">
              <a:lumMod val="95000"/>
              <a:lumOff val="5000"/>
            </a:schemeClr>
          </a:solidFill>
        </a:ln>
      </dgm:spPr>
      <dgm:t>
        <a:bodyPr/>
        <a:lstStyle/>
        <a:p>
          <a:pPr rtl="0"/>
          <a:r>
            <a:rPr lang="fr-FR" dirty="0">
              <a:latin typeface="Cambria" panose="02040503050406030204" pitchFamily="18" charset="0"/>
            </a:rPr>
            <a:t>Le SGBD devra être SQL Server. </a:t>
          </a:r>
          <a:endParaRPr lang="fr-MA" dirty="0">
            <a:latin typeface="Cambria" panose="02040503050406030204" pitchFamily="18" charset="0"/>
          </a:endParaRPr>
        </a:p>
      </dgm:t>
    </dgm:pt>
    <dgm:pt modelId="{49872EFE-49BA-47E6-A46D-A9A7E3699CF2}" type="parTrans" cxnId="{88703240-91EA-42B5-AAA0-A01521C066D8}">
      <dgm:prSet/>
      <dgm:spPr/>
      <dgm:t>
        <a:bodyPr/>
        <a:lstStyle/>
        <a:p>
          <a:endParaRPr lang="fr-MA"/>
        </a:p>
      </dgm:t>
    </dgm:pt>
    <dgm:pt modelId="{74AC1602-F4F4-4C11-8219-87EA5505A50E}" type="sibTrans" cxnId="{88703240-91EA-42B5-AAA0-A01521C066D8}">
      <dgm:prSet/>
      <dgm:spPr/>
      <dgm:t>
        <a:bodyPr/>
        <a:lstStyle/>
        <a:p>
          <a:endParaRPr lang="fr-MA"/>
        </a:p>
      </dgm:t>
    </dgm:pt>
    <dgm:pt modelId="{76678AAE-B17E-4292-83B6-3A031C1B8D4C}">
      <dgm:prSet phldrT="[Texte]" custT="1"/>
      <dgm:spPr>
        <a:solidFill>
          <a:srgbClr val="38579A">
            <a:alpha val="77000"/>
          </a:srgbClr>
        </a:solidFill>
        <a:ln>
          <a:solidFill>
            <a:schemeClr val="tx1">
              <a:lumMod val="95000"/>
              <a:lumOff val="5000"/>
            </a:schemeClr>
          </a:solidFill>
        </a:ln>
      </dgm:spPr>
      <dgm:t>
        <a:bodyPr/>
        <a:lstStyle/>
        <a:p>
          <a:pPr rtl="0"/>
          <a:r>
            <a:rPr lang="fr-FR" sz="1800" kern="1200" dirty="0">
              <a:solidFill>
                <a:srgbClr val="FFFFFF"/>
              </a:solidFill>
              <a:latin typeface="Cambria" panose="02040503050406030204" pitchFamily="18" charset="0"/>
              <a:ea typeface="+mn-ea"/>
              <a:cs typeface="+mn-cs"/>
            </a:rPr>
            <a:t>Le </a:t>
          </a:r>
          <a:r>
            <a:rPr lang="fr-FR" sz="1800" kern="1200" dirty="0" err="1">
              <a:solidFill>
                <a:srgbClr val="FFFFFF"/>
              </a:solidFill>
              <a:latin typeface="Cambria" panose="02040503050406030204" pitchFamily="18" charset="0"/>
              <a:ea typeface="+mn-ea"/>
              <a:cs typeface="+mn-cs"/>
            </a:rPr>
            <a:t>framework</a:t>
          </a:r>
          <a:r>
            <a:rPr lang="fr-FR" sz="1800" kern="1200" dirty="0">
              <a:solidFill>
                <a:srgbClr val="FFFFFF"/>
              </a:solidFill>
              <a:latin typeface="Cambria" panose="02040503050406030204" pitchFamily="18" charset="0"/>
              <a:ea typeface="+mn-ea"/>
              <a:cs typeface="+mn-cs"/>
            </a:rPr>
            <a:t> côté client sera </a:t>
          </a:r>
          <a:r>
            <a:rPr lang="fr-FR" sz="1800" kern="1200" dirty="0" err="1">
              <a:solidFill>
                <a:srgbClr val="FFFFFF"/>
              </a:solidFill>
              <a:latin typeface="Cambria" panose="02040503050406030204" pitchFamily="18" charset="0"/>
              <a:ea typeface="+mn-ea"/>
              <a:cs typeface="+mn-cs"/>
            </a:rPr>
            <a:t>Angular</a:t>
          </a:r>
          <a:r>
            <a:rPr lang="fr-FR" sz="1800" kern="1200" dirty="0">
              <a:solidFill>
                <a:srgbClr val="FFFFFF"/>
              </a:solidFill>
              <a:latin typeface="Cambria" panose="02040503050406030204" pitchFamily="18" charset="0"/>
              <a:ea typeface="+mn-ea"/>
              <a:cs typeface="+mn-cs"/>
            </a:rPr>
            <a:t>.</a:t>
          </a:r>
          <a:endParaRPr lang="fr-MA" sz="1800" kern="1200" dirty="0">
            <a:solidFill>
              <a:srgbClr val="FFFFFF"/>
            </a:solidFill>
            <a:latin typeface="Cambria" panose="02040503050406030204" pitchFamily="18" charset="0"/>
            <a:ea typeface="+mn-ea"/>
            <a:cs typeface="+mn-cs"/>
          </a:endParaRPr>
        </a:p>
      </dgm:t>
    </dgm:pt>
    <dgm:pt modelId="{F4C8D5BA-5989-4D8E-ACCA-8AA813589937}" type="parTrans" cxnId="{7A602083-E4D0-42E4-A5DB-2C54D52AC8FC}">
      <dgm:prSet/>
      <dgm:spPr/>
      <dgm:t>
        <a:bodyPr/>
        <a:lstStyle/>
        <a:p>
          <a:endParaRPr lang="fr-MA"/>
        </a:p>
      </dgm:t>
    </dgm:pt>
    <dgm:pt modelId="{0C3BC09F-D60C-4ECD-8AD0-C0732B84352D}" type="sibTrans" cxnId="{7A602083-E4D0-42E4-A5DB-2C54D52AC8FC}">
      <dgm:prSet/>
      <dgm:spPr/>
      <dgm:t>
        <a:bodyPr/>
        <a:lstStyle/>
        <a:p>
          <a:endParaRPr lang="fr-MA"/>
        </a:p>
      </dgm:t>
    </dgm:pt>
    <dgm:pt modelId="{532722FF-0F06-44C1-B2E4-8941D2020ED4}" type="pres">
      <dgm:prSet presAssocID="{CC46B5A4-DAAE-4878-8063-D4D09A168942}" presName="Name0" presStyleCnt="0">
        <dgm:presLayoutVars>
          <dgm:chMax val="7"/>
          <dgm:chPref val="7"/>
          <dgm:dir/>
        </dgm:presLayoutVars>
      </dgm:prSet>
      <dgm:spPr/>
    </dgm:pt>
    <dgm:pt modelId="{D27BA50A-6A41-46ED-91B8-1708F87ABFA5}" type="pres">
      <dgm:prSet presAssocID="{CC46B5A4-DAAE-4878-8063-D4D09A168942}" presName="Name1" presStyleCnt="0"/>
      <dgm:spPr/>
    </dgm:pt>
    <dgm:pt modelId="{ED00AA4A-65CE-41F5-9CEF-F2D789027E4C}" type="pres">
      <dgm:prSet presAssocID="{CC46B5A4-DAAE-4878-8063-D4D09A168942}" presName="cycle" presStyleCnt="0"/>
      <dgm:spPr/>
    </dgm:pt>
    <dgm:pt modelId="{BC9A0B2F-39F1-4A78-AF39-579F8C3F9C12}" type="pres">
      <dgm:prSet presAssocID="{CC46B5A4-DAAE-4878-8063-D4D09A168942}" presName="srcNode" presStyleLbl="node1" presStyleIdx="0" presStyleCnt="4"/>
      <dgm:spPr/>
    </dgm:pt>
    <dgm:pt modelId="{3C752483-C055-4A23-8472-71CAA7EED495}" type="pres">
      <dgm:prSet presAssocID="{CC46B5A4-DAAE-4878-8063-D4D09A168942}" presName="conn" presStyleLbl="parChTrans1D2" presStyleIdx="0" presStyleCnt="1"/>
      <dgm:spPr/>
    </dgm:pt>
    <dgm:pt modelId="{1C859C8A-21CA-474E-9395-E8C150E88676}" type="pres">
      <dgm:prSet presAssocID="{CC46B5A4-DAAE-4878-8063-D4D09A168942}" presName="extraNode" presStyleLbl="node1" presStyleIdx="0" presStyleCnt="4"/>
      <dgm:spPr/>
    </dgm:pt>
    <dgm:pt modelId="{F9008A46-C378-4222-8BCA-0319B05DF3C3}" type="pres">
      <dgm:prSet presAssocID="{CC46B5A4-DAAE-4878-8063-D4D09A168942}" presName="dstNode" presStyleLbl="node1" presStyleIdx="0" presStyleCnt="4"/>
      <dgm:spPr/>
    </dgm:pt>
    <dgm:pt modelId="{BC76C9EA-E3C5-4771-AFC0-73D9405CDCC3}" type="pres">
      <dgm:prSet presAssocID="{26D78ED4-4D41-4F5F-AA03-3C8955F57BA1}" presName="text_1" presStyleLbl="node1" presStyleIdx="0" presStyleCnt="4">
        <dgm:presLayoutVars>
          <dgm:bulletEnabled val="1"/>
        </dgm:presLayoutVars>
      </dgm:prSet>
      <dgm:spPr/>
    </dgm:pt>
    <dgm:pt modelId="{DFFF59A6-868C-41D3-B8F3-D646A8471776}" type="pres">
      <dgm:prSet presAssocID="{26D78ED4-4D41-4F5F-AA03-3C8955F57BA1}" presName="accent_1" presStyleCnt="0"/>
      <dgm:spPr/>
    </dgm:pt>
    <dgm:pt modelId="{C918C3C9-2667-41EA-9E89-8495EC3874BF}" type="pres">
      <dgm:prSet presAssocID="{26D78ED4-4D41-4F5F-AA03-3C8955F57BA1}" presName="accentRepeatNode" presStyleLbl="solidFgAcc1" presStyleIdx="0" presStyleCnt="4"/>
      <dgm:spPr>
        <a:ln>
          <a:solidFill>
            <a:schemeClr val="tx1"/>
          </a:solidFill>
        </a:ln>
      </dgm:spPr>
    </dgm:pt>
    <dgm:pt modelId="{9B902EC0-7489-45D6-A927-388B2643DA92}" type="pres">
      <dgm:prSet presAssocID="{A7234078-B1AA-414E-B2BD-C7F0911BA9A7}" presName="text_2" presStyleLbl="node1" presStyleIdx="1" presStyleCnt="4">
        <dgm:presLayoutVars>
          <dgm:bulletEnabled val="1"/>
        </dgm:presLayoutVars>
      </dgm:prSet>
      <dgm:spPr/>
    </dgm:pt>
    <dgm:pt modelId="{8FFB3F20-05DA-4B94-AEC6-9351F434E65C}" type="pres">
      <dgm:prSet presAssocID="{A7234078-B1AA-414E-B2BD-C7F0911BA9A7}" presName="accent_2" presStyleCnt="0"/>
      <dgm:spPr/>
    </dgm:pt>
    <dgm:pt modelId="{28ED9A69-3A92-4A22-9A31-C90FA66F9783}" type="pres">
      <dgm:prSet presAssocID="{A7234078-B1AA-414E-B2BD-C7F0911BA9A7}" presName="accentRepeatNode" presStyleLbl="solidFgAcc1" presStyleIdx="1" presStyleCnt="4"/>
      <dgm:spPr>
        <a:ln>
          <a:solidFill>
            <a:schemeClr val="tx1"/>
          </a:solidFill>
        </a:ln>
      </dgm:spPr>
    </dgm:pt>
    <dgm:pt modelId="{F3710736-5C9E-46D5-8907-9343AECA7A61}" type="pres">
      <dgm:prSet presAssocID="{76678AAE-B17E-4292-83B6-3A031C1B8D4C}" presName="text_3" presStyleLbl="node1" presStyleIdx="2" presStyleCnt="4">
        <dgm:presLayoutVars>
          <dgm:bulletEnabled val="1"/>
        </dgm:presLayoutVars>
      </dgm:prSet>
      <dgm:spPr/>
    </dgm:pt>
    <dgm:pt modelId="{7FD5CBA8-CD0C-492D-94C6-439E19421BCA}" type="pres">
      <dgm:prSet presAssocID="{76678AAE-B17E-4292-83B6-3A031C1B8D4C}" presName="accent_3" presStyleCnt="0"/>
      <dgm:spPr/>
    </dgm:pt>
    <dgm:pt modelId="{6132A250-4C47-4902-95C9-4A8EFA8E5A80}" type="pres">
      <dgm:prSet presAssocID="{76678AAE-B17E-4292-83B6-3A031C1B8D4C}" presName="accentRepeatNode" presStyleLbl="solidFgAcc1" presStyleIdx="2" presStyleCnt="4"/>
      <dgm:spPr>
        <a:ln>
          <a:solidFill>
            <a:schemeClr val="tx1"/>
          </a:solidFill>
        </a:ln>
      </dgm:spPr>
    </dgm:pt>
    <dgm:pt modelId="{962B7AFE-196A-483A-ACFE-C7C638E7BC65}" type="pres">
      <dgm:prSet presAssocID="{71571757-6F84-4010-A821-9F0BD3C158F7}" presName="text_4" presStyleLbl="node1" presStyleIdx="3" presStyleCnt="4">
        <dgm:presLayoutVars>
          <dgm:bulletEnabled val="1"/>
        </dgm:presLayoutVars>
      </dgm:prSet>
      <dgm:spPr/>
    </dgm:pt>
    <dgm:pt modelId="{1ED4789A-CB71-4A24-AAA4-5AC45CF45A37}" type="pres">
      <dgm:prSet presAssocID="{71571757-6F84-4010-A821-9F0BD3C158F7}" presName="accent_4" presStyleCnt="0"/>
      <dgm:spPr/>
    </dgm:pt>
    <dgm:pt modelId="{562150D4-803B-44CC-96F8-914E58A51FA2}" type="pres">
      <dgm:prSet presAssocID="{71571757-6F84-4010-A821-9F0BD3C158F7}" presName="accentRepeatNode" presStyleLbl="solidFgAcc1" presStyleIdx="3" presStyleCnt="4"/>
      <dgm:spPr>
        <a:ln>
          <a:solidFill>
            <a:schemeClr val="tx1"/>
          </a:solidFill>
        </a:ln>
      </dgm:spPr>
    </dgm:pt>
  </dgm:ptLst>
  <dgm:cxnLst>
    <dgm:cxn modelId="{54F7A033-0473-4107-AF91-6817C03AC9F4}" srcId="{CC46B5A4-DAAE-4878-8063-D4D09A168942}" destId="{26D78ED4-4D41-4F5F-AA03-3C8955F57BA1}" srcOrd="0" destOrd="0" parTransId="{D9683A95-ED40-4604-97A2-0DA731D5CD78}" sibTransId="{0E827E07-1017-44E5-9342-F04FAC35F345}"/>
    <dgm:cxn modelId="{88703240-91EA-42B5-AAA0-A01521C066D8}" srcId="{CC46B5A4-DAAE-4878-8063-D4D09A168942}" destId="{A7234078-B1AA-414E-B2BD-C7F0911BA9A7}" srcOrd="1" destOrd="0" parTransId="{49872EFE-49BA-47E6-A46D-A9A7E3699CF2}" sibTransId="{74AC1602-F4F4-4C11-8219-87EA5505A50E}"/>
    <dgm:cxn modelId="{42D94E63-01F2-46FA-AF4C-AAC4A7C7C99E}" type="presOf" srcId="{A7234078-B1AA-414E-B2BD-C7F0911BA9A7}" destId="{9B902EC0-7489-45D6-A927-388B2643DA92}" srcOrd="0" destOrd="0" presId="urn:microsoft.com/office/officeart/2008/layout/VerticalCurvedList"/>
    <dgm:cxn modelId="{8C87F454-F86E-4AB2-8080-9B9E5125E43D}" type="presOf" srcId="{26D78ED4-4D41-4F5F-AA03-3C8955F57BA1}" destId="{BC76C9EA-E3C5-4771-AFC0-73D9405CDCC3}" srcOrd="0" destOrd="0" presId="urn:microsoft.com/office/officeart/2008/layout/VerticalCurvedList"/>
    <dgm:cxn modelId="{50AE4876-4C20-48E2-B2A7-0C7B47E14923}" type="presOf" srcId="{0E827E07-1017-44E5-9342-F04FAC35F345}" destId="{3C752483-C055-4A23-8472-71CAA7EED495}" srcOrd="0" destOrd="0" presId="urn:microsoft.com/office/officeart/2008/layout/VerticalCurvedList"/>
    <dgm:cxn modelId="{7A602083-E4D0-42E4-A5DB-2C54D52AC8FC}" srcId="{CC46B5A4-DAAE-4878-8063-D4D09A168942}" destId="{76678AAE-B17E-4292-83B6-3A031C1B8D4C}" srcOrd="2" destOrd="0" parTransId="{F4C8D5BA-5989-4D8E-ACCA-8AA813589937}" sibTransId="{0C3BC09F-D60C-4ECD-8AD0-C0732B84352D}"/>
    <dgm:cxn modelId="{8B2A719C-7574-4E86-A617-D8FF7119CBF7}" type="presOf" srcId="{71571757-6F84-4010-A821-9F0BD3C158F7}" destId="{962B7AFE-196A-483A-ACFE-C7C638E7BC65}" srcOrd="0" destOrd="0" presId="urn:microsoft.com/office/officeart/2008/layout/VerticalCurvedList"/>
    <dgm:cxn modelId="{3B867BA2-0A19-42C0-8460-2EAC335EAEAF}" type="presOf" srcId="{CC46B5A4-DAAE-4878-8063-D4D09A168942}" destId="{532722FF-0F06-44C1-B2E4-8941D2020ED4}" srcOrd="0" destOrd="0" presId="urn:microsoft.com/office/officeart/2008/layout/VerticalCurvedList"/>
    <dgm:cxn modelId="{C9C433B0-584A-41B1-A896-7C1AA2EF5A6C}" srcId="{CC46B5A4-DAAE-4878-8063-D4D09A168942}" destId="{71571757-6F84-4010-A821-9F0BD3C158F7}" srcOrd="3" destOrd="0" parTransId="{E584AB1F-4671-4F88-9E8B-7669B27CB473}" sibTransId="{068DF5CF-22F7-45BD-A541-0B6359CD86AA}"/>
    <dgm:cxn modelId="{7BCA12DF-EDA9-47C6-B59A-3D2C6DEC4E67}" type="presOf" srcId="{76678AAE-B17E-4292-83B6-3A031C1B8D4C}" destId="{F3710736-5C9E-46D5-8907-9343AECA7A61}" srcOrd="0" destOrd="0" presId="urn:microsoft.com/office/officeart/2008/layout/VerticalCurvedList"/>
    <dgm:cxn modelId="{E73C82E7-0BCB-4901-94D4-118A72F82E28}" type="presParOf" srcId="{532722FF-0F06-44C1-B2E4-8941D2020ED4}" destId="{D27BA50A-6A41-46ED-91B8-1708F87ABFA5}" srcOrd="0" destOrd="0" presId="urn:microsoft.com/office/officeart/2008/layout/VerticalCurvedList"/>
    <dgm:cxn modelId="{1AD42952-5CE7-4E9A-8BF7-48C46B6CA3D1}" type="presParOf" srcId="{D27BA50A-6A41-46ED-91B8-1708F87ABFA5}" destId="{ED00AA4A-65CE-41F5-9CEF-F2D789027E4C}" srcOrd="0" destOrd="0" presId="urn:microsoft.com/office/officeart/2008/layout/VerticalCurvedList"/>
    <dgm:cxn modelId="{2BA33368-DEDB-4F55-AC26-E2F42762C3AC}" type="presParOf" srcId="{ED00AA4A-65CE-41F5-9CEF-F2D789027E4C}" destId="{BC9A0B2F-39F1-4A78-AF39-579F8C3F9C12}" srcOrd="0" destOrd="0" presId="urn:microsoft.com/office/officeart/2008/layout/VerticalCurvedList"/>
    <dgm:cxn modelId="{94DFD305-ACB0-415A-A230-A9C959DC40EA}" type="presParOf" srcId="{ED00AA4A-65CE-41F5-9CEF-F2D789027E4C}" destId="{3C752483-C055-4A23-8472-71CAA7EED495}" srcOrd="1" destOrd="0" presId="urn:microsoft.com/office/officeart/2008/layout/VerticalCurvedList"/>
    <dgm:cxn modelId="{317C5ECB-3EAB-4232-A03E-8891FF94A1D8}" type="presParOf" srcId="{ED00AA4A-65CE-41F5-9CEF-F2D789027E4C}" destId="{1C859C8A-21CA-474E-9395-E8C150E88676}" srcOrd="2" destOrd="0" presId="urn:microsoft.com/office/officeart/2008/layout/VerticalCurvedList"/>
    <dgm:cxn modelId="{74B66A08-F009-4C08-BFB6-7FAC93EA28AA}" type="presParOf" srcId="{ED00AA4A-65CE-41F5-9CEF-F2D789027E4C}" destId="{F9008A46-C378-4222-8BCA-0319B05DF3C3}" srcOrd="3" destOrd="0" presId="urn:microsoft.com/office/officeart/2008/layout/VerticalCurvedList"/>
    <dgm:cxn modelId="{E557A3F7-22AC-43A2-AB37-845C20964227}" type="presParOf" srcId="{D27BA50A-6A41-46ED-91B8-1708F87ABFA5}" destId="{BC76C9EA-E3C5-4771-AFC0-73D9405CDCC3}" srcOrd="1" destOrd="0" presId="urn:microsoft.com/office/officeart/2008/layout/VerticalCurvedList"/>
    <dgm:cxn modelId="{D7A6B483-46A3-4C34-BD23-8A280A6525AE}" type="presParOf" srcId="{D27BA50A-6A41-46ED-91B8-1708F87ABFA5}" destId="{DFFF59A6-868C-41D3-B8F3-D646A8471776}" srcOrd="2" destOrd="0" presId="urn:microsoft.com/office/officeart/2008/layout/VerticalCurvedList"/>
    <dgm:cxn modelId="{3E6B7CD6-9C55-4AE9-9D09-1FA0B6FC3F42}" type="presParOf" srcId="{DFFF59A6-868C-41D3-B8F3-D646A8471776}" destId="{C918C3C9-2667-41EA-9E89-8495EC3874BF}" srcOrd="0" destOrd="0" presId="urn:microsoft.com/office/officeart/2008/layout/VerticalCurvedList"/>
    <dgm:cxn modelId="{C3DDBA0C-DABD-4A7C-BCEA-1F44E33A2154}" type="presParOf" srcId="{D27BA50A-6A41-46ED-91B8-1708F87ABFA5}" destId="{9B902EC0-7489-45D6-A927-388B2643DA92}" srcOrd="3" destOrd="0" presId="urn:microsoft.com/office/officeart/2008/layout/VerticalCurvedList"/>
    <dgm:cxn modelId="{A1E5E391-982F-4174-95C6-C17EE8B1E45C}" type="presParOf" srcId="{D27BA50A-6A41-46ED-91B8-1708F87ABFA5}" destId="{8FFB3F20-05DA-4B94-AEC6-9351F434E65C}" srcOrd="4" destOrd="0" presId="urn:microsoft.com/office/officeart/2008/layout/VerticalCurvedList"/>
    <dgm:cxn modelId="{CFE69D95-5C2D-47E1-9095-6C30534AAC17}" type="presParOf" srcId="{8FFB3F20-05DA-4B94-AEC6-9351F434E65C}" destId="{28ED9A69-3A92-4A22-9A31-C90FA66F9783}" srcOrd="0" destOrd="0" presId="urn:microsoft.com/office/officeart/2008/layout/VerticalCurvedList"/>
    <dgm:cxn modelId="{A4CF022C-7EB1-4FDC-87C0-FF5344959A0B}" type="presParOf" srcId="{D27BA50A-6A41-46ED-91B8-1708F87ABFA5}" destId="{F3710736-5C9E-46D5-8907-9343AECA7A61}" srcOrd="5" destOrd="0" presId="urn:microsoft.com/office/officeart/2008/layout/VerticalCurvedList"/>
    <dgm:cxn modelId="{8B8C8246-A2D3-4702-AAA3-EF6285DAA820}" type="presParOf" srcId="{D27BA50A-6A41-46ED-91B8-1708F87ABFA5}" destId="{7FD5CBA8-CD0C-492D-94C6-439E19421BCA}" srcOrd="6" destOrd="0" presId="urn:microsoft.com/office/officeart/2008/layout/VerticalCurvedList"/>
    <dgm:cxn modelId="{5ED33796-5992-4E9C-B953-ED4C48249D39}" type="presParOf" srcId="{7FD5CBA8-CD0C-492D-94C6-439E19421BCA}" destId="{6132A250-4C47-4902-95C9-4A8EFA8E5A80}" srcOrd="0" destOrd="0" presId="urn:microsoft.com/office/officeart/2008/layout/VerticalCurvedList"/>
    <dgm:cxn modelId="{C01DAC72-CB69-42EA-8473-C736A2748B58}" type="presParOf" srcId="{D27BA50A-6A41-46ED-91B8-1708F87ABFA5}" destId="{962B7AFE-196A-483A-ACFE-C7C638E7BC65}" srcOrd="7" destOrd="0" presId="urn:microsoft.com/office/officeart/2008/layout/VerticalCurvedList"/>
    <dgm:cxn modelId="{7F5BCEF1-6E38-4FDA-9A44-A192C1884A27}" type="presParOf" srcId="{D27BA50A-6A41-46ED-91B8-1708F87ABFA5}" destId="{1ED4789A-CB71-4A24-AAA4-5AC45CF45A37}" srcOrd="8" destOrd="0" presId="urn:microsoft.com/office/officeart/2008/layout/VerticalCurvedList"/>
    <dgm:cxn modelId="{F506CEAC-739A-4FDC-8F67-E8978C9CAEA5}" type="presParOf" srcId="{1ED4789A-CB71-4A24-AAA4-5AC45CF45A37}" destId="{562150D4-803B-44CC-96F8-914E58A51FA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8D688-C49C-4CF7-916A-DC95699ACE8B}">
      <dsp:nvSpPr>
        <dsp:cNvPr id="0" name=""/>
        <dsp:cNvSpPr/>
      </dsp:nvSpPr>
      <dsp:spPr>
        <a:xfrm>
          <a:off x="920345" y="0"/>
          <a:ext cx="1899046" cy="949523"/>
        </a:xfrm>
        <a:prstGeom prst="roundRect">
          <a:avLst>
            <a:gd name="adj" fmla="val 10000"/>
          </a:avLst>
        </a:prstGeom>
        <a:solidFill>
          <a:srgbClr val="7389B8"/>
        </a:solidFill>
        <a:ln w="25400" cap="flat" cmpd="sng" algn="ctr">
          <a:solidFill>
            <a:srgbClr val="7389B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fr-FR" sz="1900" kern="1200" dirty="0"/>
            <a:t>Développement</a:t>
          </a:r>
        </a:p>
      </dsp:txBody>
      <dsp:txXfrm>
        <a:off x="948156" y="27811"/>
        <a:ext cx="1843424" cy="893901"/>
      </dsp:txXfrm>
    </dsp:sp>
    <dsp:sp modelId="{3E7D9B22-0071-45D9-B32B-F5CE28BB4FCC}">
      <dsp:nvSpPr>
        <dsp:cNvPr id="0" name=""/>
        <dsp:cNvSpPr/>
      </dsp:nvSpPr>
      <dsp:spPr>
        <a:xfrm>
          <a:off x="1110250" y="949523"/>
          <a:ext cx="181131" cy="714558"/>
        </a:xfrm>
        <a:custGeom>
          <a:avLst/>
          <a:gdLst/>
          <a:ahLst/>
          <a:cxnLst/>
          <a:rect l="0" t="0" r="0" b="0"/>
          <a:pathLst>
            <a:path>
              <a:moveTo>
                <a:pt x="0" y="0"/>
              </a:moveTo>
              <a:lnTo>
                <a:pt x="0" y="714558"/>
              </a:lnTo>
              <a:lnTo>
                <a:pt x="181131" y="714558"/>
              </a:lnTo>
            </a:path>
          </a:pathLst>
        </a:custGeom>
        <a:noFill/>
        <a:ln w="25400" cap="flat" cmpd="sng" algn="ctr">
          <a:solidFill>
            <a:srgbClr val="7389B8"/>
          </a:solidFill>
          <a:prstDash val="solid"/>
        </a:ln>
        <a:effectLst/>
      </dsp:spPr>
      <dsp:style>
        <a:lnRef idx="2">
          <a:scrgbClr r="0" g="0" b="0"/>
        </a:lnRef>
        <a:fillRef idx="0">
          <a:scrgbClr r="0" g="0" b="0"/>
        </a:fillRef>
        <a:effectRef idx="0">
          <a:scrgbClr r="0" g="0" b="0"/>
        </a:effectRef>
        <a:fontRef idx="minor"/>
      </dsp:style>
    </dsp:sp>
    <dsp:sp modelId="{A3277084-78D8-4E78-88EE-48F40E136F2A}">
      <dsp:nvSpPr>
        <dsp:cNvPr id="0" name=""/>
        <dsp:cNvSpPr/>
      </dsp:nvSpPr>
      <dsp:spPr>
        <a:xfrm>
          <a:off x="1291381" y="1189319"/>
          <a:ext cx="1519237" cy="949523"/>
        </a:xfrm>
        <a:prstGeom prst="roundRect">
          <a:avLst>
            <a:gd name="adj" fmla="val 10000"/>
          </a:avLst>
        </a:prstGeom>
        <a:solidFill>
          <a:schemeClr val="lt1">
            <a:alpha val="90000"/>
            <a:hueOff val="0"/>
            <a:satOff val="0"/>
            <a:lumOff val="0"/>
            <a:alphaOff val="0"/>
          </a:schemeClr>
        </a:solidFill>
        <a:ln w="25400" cap="flat" cmpd="sng" algn="ctr">
          <a:solidFill>
            <a:srgbClr val="7389B8"/>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Conception simple</a:t>
          </a:r>
        </a:p>
      </dsp:txBody>
      <dsp:txXfrm>
        <a:off x="1319192" y="1217130"/>
        <a:ext cx="1463615" cy="893901"/>
      </dsp:txXfrm>
    </dsp:sp>
    <dsp:sp modelId="{99FCDD3A-B45D-4D2D-91B1-4FCD28C5E142}">
      <dsp:nvSpPr>
        <dsp:cNvPr id="0" name=""/>
        <dsp:cNvSpPr/>
      </dsp:nvSpPr>
      <dsp:spPr>
        <a:xfrm>
          <a:off x="1110250" y="949523"/>
          <a:ext cx="181131" cy="1901462"/>
        </a:xfrm>
        <a:custGeom>
          <a:avLst/>
          <a:gdLst/>
          <a:ahLst/>
          <a:cxnLst/>
          <a:rect l="0" t="0" r="0" b="0"/>
          <a:pathLst>
            <a:path>
              <a:moveTo>
                <a:pt x="0" y="0"/>
              </a:moveTo>
              <a:lnTo>
                <a:pt x="0" y="1901462"/>
              </a:lnTo>
              <a:lnTo>
                <a:pt x="181131" y="1901462"/>
              </a:lnTo>
            </a:path>
          </a:pathLst>
        </a:custGeom>
        <a:noFill/>
        <a:ln w="25400" cap="flat" cmpd="sng" algn="ctr">
          <a:solidFill>
            <a:srgbClr val="7389B8"/>
          </a:solidFill>
          <a:prstDash val="solid"/>
        </a:ln>
        <a:effectLst/>
      </dsp:spPr>
      <dsp:style>
        <a:lnRef idx="2">
          <a:scrgbClr r="0" g="0" b="0"/>
        </a:lnRef>
        <a:fillRef idx="0">
          <a:scrgbClr r="0" g="0" b="0"/>
        </a:fillRef>
        <a:effectRef idx="0">
          <a:scrgbClr r="0" g="0" b="0"/>
        </a:effectRef>
        <a:fontRef idx="minor"/>
      </dsp:style>
    </dsp:sp>
    <dsp:sp modelId="{FD0AA8FE-0C19-4F3F-B0CD-384354D9637B}">
      <dsp:nvSpPr>
        <dsp:cNvPr id="0" name=""/>
        <dsp:cNvSpPr/>
      </dsp:nvSpPr>
      <dsp:spPr>
        <a:xfrm>
          <a:off x="1291381" y="2376224"/>
          <a:ext cx="1519237" cy="949523"/>
        </a:xfrm>
        <a:prstGeom prst="roundRect">
          <a:avLst>
            <a:gd name="adj" fmla="val 10000"/>
          </a:avLst>
        </a:prstGeom>
        <a:solidFill>
          <a:schemeClr val="lt1">
            <a:alpha val="90000"/>
            <a:hueOff val="0"/>
            <a:satOff val="0"/>
            <a:lumOff val="0"/>
            <a:alphaOff val="0"/>
          </a:schemeClr>
        </a:solidFill>
        <a:ln w="25400" cap="flat" cmpd="sng" algn="ctr">
          <a:solidFill>
            <a:srgbClr val="7389B8"/>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err="1"/>
            <a:t>Refactoring</a:t>
          </a:r>
          <a:endParaRPr lang="fr-FR" sz="2100" kern="1200" dirty="0"/>
        </a:p>
      </dsp:txBody>
      <dsp:txXfrm>
        <a:off x="1319192" y="2404035"/>
        <a:ext cx="1463615" cy="893901"/>
      </dsp:txXfrm>
    </dsp:sp>
    <dsp:sp modelId="{A011BF3C-4539-4951-AD04-B22C29A341B5}">
      <dsp:nvSpPr>
        <dsp:cNvPr id="0" name=""/>
        <dsp:cNvSpPr/>
      </dsp:nvSpPr>
      <dsp:spPr>
        <a:xfrm>
          <a:off x="3285380" y="2415"/>
          <a:ext cx="1899046" cy="949523"/>
        </a:xfrm>
        <a:prstGeom prst="roundRect">
          <a:avLst>
            <a:gd name="adj" fmla="val 10000"/>
          </a:avLst>
        </a:prstGeom>
        <a:solidFill>
          <a:srgbClr val="7389B8"/>
        </a:solidFill>
        <a:ln w="25400" cap="flat" cmpd="sng" algn="ctr">
          <a:solidFill>
            <a:srgbClr val="7389B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fr-FR" sz="1900" kern="1200" dirty="0"/>
            <a:t>Test</a:t>
          </a:r>
        </a:p>
      </dsp:txBody>
      <dsp:txXfrm>
        <a:off x="3313191" y="30226"/>
        <a:ext cx="1843424" cy="893901"/>
      </dsp:txXfrm>
    </dsp:sp>
    <dsp:sp modelId="{8D051A5E-D857-47D3-89E8-498948E65208}">
      <dsp:nvSpPr>
        <dsp:cNvPr id="0" name=""/>
        <dsp:cNvSpPr/>
      </dsp:nvSpPr>
      <dsp:spPr>
        <a:xfrm>
          <a:off x="3475285" y="951938"/>
          <a:ext cx="189904" cy="712142"/>
        </a:xfrm>
        <a:custGeom>
          <a:avLst/>
          <a:gdLst/>
          <a:ahLst/>
          <a:cxnLst/>
          <a:rect l="0" t="0" r="0" b="0"/>
          <a:pathLst>
            <a:path>
              <a:moveTo>
                <a:pt x="0" y="0"/>
              </a:moveTo>
              <a:lnTo>
                <a:pt x="0" y="712142"/>
              </a:lnTo>
              <a:lnTo>
                <a:pt x="189904" y="7121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B67ED3-4C92-434A-8BC7-E1E3CAF2E2E9}">
      <dsp:nvSpPr>
        <dsp:cNvPr id="0" name=""/>
        <dsp:cNvSpPr/>
      </dsp:nvSpPr>
      <dsp:spPr>
        <a:xfrm>
          <a:off x="3665190" y="1189319"/>
          <a:ext cx="1519237" cy="949523"/>
        </a:xfrm>
        <a:prstGeom prst="roundRect">
          <a:avLst>
            <a:gd name="adj" fmla="val 10000"/>
          </a:avLst>
        </a:prstGeom>
        <a:solidFill>
          <a:schemeClr val="lt1">
            <a:alpha val="90000"/>
            <a:hueOff val="0"/>
            <a:satOff val="0"/>
            <a:lumOff val="0"/>
            <a:alphaOff val="0"/>
          </a:schemeClr>
        </a:solidFill>
        <a:ln w="25400" cap="flat" cmpd="sng" algn="ctr">
          <a:solidFill>
            <a:srgbClr val="7389B8"/>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Tests unitaires</a:t>
          </a:r>
        </a:p>
      </dsp:txBody>
      <dsp:txXfrm>
        <a:off x="3693001" y="1217130"/>
        <a:ext cx="1463615" cy="893901"/>
      </dsp:txXfrm>
    </dsp:sp>
    <dsp:sp modelId="{9229D86A-81F6-423A-A8A5-A8F6961C015A}">
      <dsp:nvSpPr>
        <dsp:cNvPr id="0" name=""/>
        <dsp:cNvSpPr/>
      </dsp:nvSpPr>
      <dsp:spPr>
        <a:xfrm>
          <a:off x="3475285" y="951938"/>
          <a:ext cx="189904" cy="1899046"/>
        </a:xfrm>
        <a:custGeom>
          <a:avLst/>
          <a:gdLst/>
          <a:ahLst/>
          <a:cxnLst/>
          <a:rect l="0" t="0" r="0" b="0"/>
          <a:pathLst>
            <a:path>
              <a:moveTo>
                <a:pt x="0" y="0"/>
              </a:moveTo>
              <a:lnTo>
                <a:pt x="0" y="1899046"/>
              </a:lnTo>
              <a:lnTo>
                <a:pt x="189904" y="1899046"/>
              </a:lnTo>
            </a:path>
          </a:pathLst>
        </a:custGeom>
        <a:noFill/>
        <a:ln w="25400" cap="flat" cmpd="sng" algn="ctr">
          <a:solidFill>
            <a:srgbClr val="7389B8"/>
          </a:solidFill>
          <a:prstDash val="solid"/>
        </a:ln>
        <a:effectLst/>
      </dsp:spPr>
      <dsp:style>
        <a:lnRef idx="2">
          <a:scrgbClr r="0" g="0" b="0"/>
        </a:lnRef>
        <a:fillRef idx="0">
          <a:scrgbClr r="0" g="0" b="0"/>
        </a:fillRef>
        <a:effectRef idx="0">
          <a:scrgbClr r="0" g="0" b="0"/>
        </a:effectRef>
        <a:fontRef idx="minor"/>
      </dsp:style>
    </dsp:sp>
    <dsp:sp modelId="{F136D315-7633-4A5E-9E57-5FB950D0039A}">
      <dsp:nvSpPr>
        <dsp:cNvPr id="0" name=""/>
        <dsp:cNvSpPr/>
      </dsp:nvSpPr>
      <dsp:spPr>
        <a:xfrm>
          <a:off x="3665190" y="2376224"/>
          <a:ext cx="1519237" cy="949523"/>
        </a:xfrm>
        <a:prstGeom prst="roundRect">
          <a:avLst>
            <a:gd name="adj" fmla="val 10000"/>
          </a:avLst>
        </a:prstGeom>
        <a:solidFill>
          <a:schemeClr val="lt1">
            <a:alpha val="90000"/>
            <a:hueOff val="0"/>
            <a:satOff val="0"/>
            <a:lumOff val="0"/>
            <a:alphaOff val="0"/>
          </a:schemeClr>
        </a:solidFill>
        <a:ln w="25400" cap="flat" cmpd="sng" algn="ctr">
          <a:solidFill>
            <a:srgbClr val="7389B8"/>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Test fonctionnel</a:t>
          </a:r>
        </a:p>
      </dsp:txBody>
      <dsp:txXfrm>
        <a:off x="3693001" y="2404035"/>
        <a:ext cx="1463615" cy="893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8D688-C49C-4CF7-916A-DC95699ACE8B}">
      <dsp:nvSpPr>
        <dsp:cNvPr id="0" name=""/>
        <dsp:cNvSpPr/>
      </dsp:nvSpPr>
      <dsp:spPr>
        <a:xfrm>
          <a:off x="2098476" y="2415"/>
          <a:ext cx="1899046" cy="949523"/>
        </a:xfrm>
        <a:prstGeom prst="roundRect">
          <a:avLst>
            <a:gd name="adj" fmla="val 10000"/>
          </a:avLst>
        </a:prstGeom>
        <a:solidFill>
          <a:srgbClr val="7389B8"/>
        </a:solidFill>
        <a:ln w="25400" cap="flat" cmpd="sng" algn="ctr">
          <a:solidFill>
            <a:srgbClr val="7389B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fr-FR" sz="2400" kern="1200" dirty="0"/>
            <a:t>Organisation Technique</a:t>
          </a:r>
        </a:p>
      </dsp:txBody>
      <dsp:txXfrm>
        <a:off x="2126287" y="30226"/>
        <a:ext cx="1843424" cy="893901"/>
      </dsp:txXfrm>
    </dsp:sp>
    <dsp:sp modelId="{3E7D9B22-0071-45D9-B32B-F5CE28BB4FCC}">
      <dsp:nvSpPr>
        <dsp:cNvPr id="0" name=""/>
        <dsp:cNvSpPr/>
      </dsp:nvSpPr>
      <dsp:spPr>
        <a:xfrm>
          <a:off x="2288381" y="951938"/>
          <a:ext cx="189904" cy="712142"/>
        </a:xfrm>
        <a:custGeom>
          <a:avLst/>
          <a:gdLst/>
          <a:ahLst/>
          <a:cxnLst/>
          <a:rect l="0" t="0" r="0" b="0"/>
          <a:pathLst>
            <a:path>
              <a:moveTo>
                <a:pt x="0" y="0"/>
              </a:moveTo>
              <a:lnTo>
                <a:pt x="0" y="712142"/>
              </a:lnTo>
              <a:lnTo>
                <a:pt x="189904" y="712142"/>
              </a:lnTo>
            </a:path>
          </a:pathLst>
        </a:custGeom>
        <a:noFill/>
        <a:ln w="25400" cap="flat" cmpd="sng" algn="ctr">
          <a:solidFill>
            <a:srgbClr val="7389B8"/>
          </a:solidFill>
          <a:prstDash val="solid"/>
        </a:ln>
        <a:effectLst/>
      </dsp:spPr>
      <dsp:style>
        <a:lnRef idx="2">
          <a:scrgbClr r="0" g="0" b="0"/>
        </a:lnRef>
        <a:fillRef idx="0">
          <a:scrgbClr r="0" g="0" b="0"/>
        </a:fillRef>
        <a:effectRef idx="0">
          <a:scrgbClr r="0" g="0" b="0"/>
        </a:effectRef>
        <a:fontRef idx="minor"/>
      </dsp:style>
    </dsp:sp>
    <dsp:sp modelId="{A3277084-78D8-4E78-88EE-48F40E136F2A}">
      <dsp:nvSpPr>
        <dsp:cNvPr id="0" name=""/>
        <dsp:cNvSpPr/>
      </dsp:nvSpPr>
      <dsp:spPr>
        <a:xfrm>
          <a:off x="2478285" y="1189319"/>
          <a:ext cx="1519237" cy="949523"/>
        </a:xfrm>
        <a:prstGeom prst="roundRect">
          <a:avLst>
            <a:gd name="adj" fmla="val 10000"/>
          </a:avLst>
        </a:prstGeom>
        <a:solidFill>
          <a:schemeClr val="lt1">
            <a:alpha val="90000"/>
            <a:hueOff val="0"/>
            <a:satOff val="0"/>
            <a:lumOff val="0"/>
            <a:alphaOff val="0"/>
          </a:schemeClr>
        </a:solidFill>
        <a:ln w="25400" cap="flat" cmpd="sng" algn="ctr">
          <a:solidFill>
            <a:srgbClr val="7389B8"/>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Convention de nommage</a:t>
          </a:r>
        </a:p>
      </dsp:txBody>
      <dsp:txXfrm>
        <a:off x="2506096" y="1217130"/>
        <a:ext cx="1463615" cy="893901"/>
      </dsp:txXfrm>
    </dsp:sp>
    <dsp:sp modelId="{99FCDD3A-B45D-4D2D-91B1-4FCD28C5E142}">
      <dsp:nvSpPr>
        <dsp:cNvPr id="0" name=""/>
        <dsp:cNvSpPr/>
      </dsp:nvSpPr>
      <dsp:spPr>
        <a:xfrm>
          <a:off x="2288381" y="951938"/>
          <a:ext cx="189904" cy="1899046"/>
        </a:xfrm>
        <a:custGeom>
          <a:avLst/>
          <a:gdLst/>
          <a:ahLst/>
          <a:cxnLst/>
          <a:rect l="0" t="0" r="0" b="0"/>
          <a:pathLst>
            <a:path>
              <a:moveTo>
                <a:pt x="0" y="0"/>
              </a:moveTo>
              <a:lnTo>
                <a:pt x="0" y="1899046"/>
              </a:lnTo>
              <a:lnTo>
                <a:pt x="189904" y="1899046"/>
              </a:lnTo>
            </a:path>
          </a:pathLst>
        </a:custGeom>
        <a:noFill/>
        <a:ln w="25400" cap="flat" cmpd="sng" algn="ctr">
          <a:solidFill>
            <a:srgbClr val="7389B8"/>
          </a:solidFill>
          <a:prstDash val="solid"/>
        </a:ln>
        <a:effectLst/>
      </dsp:spPr>
      <dsp:style>
        <a:lnRef idx="2">
          <a:scrgbClr r="0" g="0" b="0"/>
        </a:lnRef>
        <a:fillRef idx="0">
          <a:scrgbClr r="0" g="0" b="0"/>
        </a:fillRef>
        <a:effectRef idx="0">
          <a:scrgbClr r="0" g="0" b="0"/>
        </a:effectRef>
        <a:fontRef idx="minor"/>
      </dsp:style>
    </dsp:sp>
    <dsp:sp modelId="{FD0AA8FE-0C19-4F3F-B0CD-384354D9637B}">
      <dsp:nvSpPr>
        <dsp:cNvPr id="0" name=""/>
        <dsp:cNvSpPr/>
      </dsp:nvSpPr>
      <dsp:spPr>
        <a:xfrm>
          <a:off x="2478285" y="2376224"/>
          <a:ext cx="1519237" cy="949523"/>
        </a:xfrm>
        <a:prstGeom prst="roundRect">
          <a:avLst>
            <a:gd name="adj" fmla="val 10000"/>
          </a:avLst>
        </a:prstGeom>
        <a:solidFill>
          <a:schemeClr val="lt1">
            <a:alpha val="90000"/>
            <a:hueOff val="0"/>
            <a:satOff val="0"/>
            <a:lumOff val="0"/>
            <a:alphaOff val="0"/>
          </a:schemeClr>
        </a:solidFill>
        <a:ln w="25400" cap="flat" cmpd="sng" algn="ctr">
          <a:solidFill>
            <a:srgbClr val="7389B8"/>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Propriété collective du code</a:t>
          </a:r>
        </a:p>
      </dsp:txBody>
      <dsp:txXfrm>
        <a:off x="2506096" y="2404035"/>
        <a:ext cx="1463615" cy="8939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309E6-1335-4CDC-8083-125680FFB526}">
      <dsp:nvSpPr>
        <dsp:cNvPr id="0" name=""/>
        <dsp:cNvSpPr/>
      </dsp:nvSpPr>
      <dsp:spPr>
        <a:xfrm>
          <a:off x="858843" y="210891"/>
          <a:ext cx="1743713" cy="788653"/>
        </a:xfrm>
        <a:prstGeom prst="rect">
          <a:avLst/>
        </a:prstGeom>
        <a:solidFill>
          <a:srgbClr val="5073C0">
            <a:alpha val="76000"/>
          </a:srgbClr>
        </a:solidFill>
        <a:ln w="38100" cap="flat" cmpd="sng" algn="ctr">
          <a:solidFill>
            <a:schemeClr val="tx1">
              <a:lumMod val="95000"/>
              <a:lumOff val="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Cambria" panose="02040503050406030204" pitchFamily="18" charset="0"/>
            </a:rPr>
            <a:t>Authentification</a:t>
          </a:r>
          <a:endParaRPr lang="fr-FR" sz="1500" b="1" kern="1200" dirty="0">
            <a:latin typeface="Cambria" panose="02040503050406030204" pitchFamily="18" charset="0"/>
          </a:endParaRPr>
        </a:p>
      </dsp:txBody>
      <dsp:txXfrm>
        <a:off x="858843" y="210891"/>
        <a:ext cx="1743713" cy="788653"/>
      </dsp:txXfrm>
    </dsp:sp>
    <dsp:sp modelId="{022FFDDE-2FEE-41DA-8581-B16DF91345D9}">
      <dsp:nvSpPr>
        <dsp:cNvPr id="0" name=""/>
        <dsp:cNvSpPr/>
      </dsp:nvSpPr>
      <dsp:spPr>
        <a:xfrm>
          <a:off x="0" y="210891"/>
          <a:ext cx="780767" cy="7886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030AEDF-200D-4457-8241-7510A74DC464}">
      <dsp:nvSpPr>
        <dsp:cNvPr id="0" name=""/>
        <dsp:cNvSpPr/>
      </dsp:nvSpPr>
      <dsp:spPr>
        <a:xfrm>
          <a:off x="0" y="1129673"/>
          <a:ext cx="1743713" cy="788653"/>
        </a:xfrm>
        <a:prstGeom prst="rect">
          <a:avLst/>
        </a:prstGeom>
        <a:solidFill>
          <a:srgbClr val="5073C0">
            <a:alpha val="76000"/>
          </a:srgbClr>
        </a:solidFill>
        <a:ln w="38100" cap="flat" cmpd="sng" algn="ctr">
          <a:solidFill>
            <a:schemeClr val="tx1">
              <a:lumMod val="95000"/>
              <a:lumOff val="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Cambria" panose="02040503050406030204" pitchFamily="18" charset="0"/>
            </a:rPr>
            <a:t>Module Recrutement</a:t>
          </a:r>
        </a:p>
      </dsp:txBody>
      <dsp:txXfrm>
        <a:off x="0" y="1129673"/>
        <a:ext cx="1743713" cy="788653"/>
      </dsp:txXfrm>
    </dsp:sp>
    <dsp:sp modelId="{1F72C403-A383-48AA-9425-129F57197BFE}">
      <dsp:nvSpPr>
        <dsp:cNvPr id="0" name=""/>
        <dsp:cNvSpPr/>
      </dsp:nvSpPr>
      <dsp:spPr>
        <a:xfrm>
          <a:off x="1821789" y="1129673"/>
          <a:ext cx="780767" cy="7886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F8276B7-8A7C-4D21-875A-332ACFFBA608}">
      <dsp:nvSpPr>
        <dsp:cNvPr id="0" name=""/>
        <dsp:cNvSpPr/>
      </dsp:nvSpPr>
      <dsp:spPr>
        <a:xfrm>
          <a:off x="858843" y="2048454"/>
          <a:ext cx="1743713" cy="788653"/>
        </a:xfrm>
        <a:prstGeom prst="rect">
          <a:avLst/>
        </a:prstGeom>
        <a:solidFill>
          <a:srgbClr val="5073C0">
            <a:alpha val="76000"/>
          </a:srgbClr>
        </a:solidFill>
        <a:ln w="38100" cap="flat" cmpd="sng" algn="ctr">
          <a:solidFill>
            <a:schemeClr val="tx1">
              <a:lumMod val="95000"/>
              <a:lumOff val="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Cambria" panose="02040503050406030204" pitchFamily="18" charset="0"/>
            </a:rPr>
            <a:t>Module</a:t>
          </a:r>
          <a:r>
            <a:rPr lang="fr-FR" sz="1500" b="1" kern="1200" dirty="0">
              <a:latin typeface="Cambria" panose="02040503050406030204" pitchFamily="18" charset="0"/>
            </a:rPr>
            <a:t> </a:t>
          </a:r>
          <a:r>
            <a:rPr lang="fr-FR" sz="1400" b="1" kern="1200" dirty="0">
              <a:solidFill>
                <a:srgbClr val="FFFFFF"/>
              </a:solidFill>
              <a:latin typeface="Cambria" panose="02040503050406030204" pitchFamily="18" charset="0"/>
              <a:ea typeface="+mn-ea"/>
              <a:cs typeface="+mn-cs"/>
            </a:rPr>
            <a:t>d’importation des données </a:t>
          </a:r>
          <a:endParaRPr lang="fr-FR" sz="1500" b="1" kern="1200" dirty="0">
            <a:solidFill>
              <a:srgbClr val="FFFFFF"/>
            </a:solidFill>
            <a:latin typeface="Cambria" panose="02040503050406030204" pitchFamily="18" charset="0"/>
            <a:ea typeface="+mn-ea"/>
            <a:cs typeface="+mn-cs"/>
          </a:endParaRPr>
        </a:p>
      </dsp:txBody>
      <dsp:txXfrm>
        <a:off x="858843" y="2048454"/>
        <a:ext cx="1743713" cy="788653"/>
      </dsp:txXfrm>
    </dsp:sp>
    <dsp:sp modelId="{ED75DC84-4D10-464D-809C-33583AA6B62C}">
      <dsp:nvSpPr>
        <dsp:cNvPr id="0" name=""/>
        <dsp:cNvSpPr/>
      </dsp:nvSpPr>
      <dsp:spPr>
        <a:xfrm>
          <a:off x="0" y="2048454"/>
          <a:ext cx="780767" cy="7886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309E6-1335-4CDC-8083-125680FFB526}">
      <dsp:nvSpPr>
        <dsp:cNvPr id="0" name=""/>
        <dsp:cNvSpPr/>
      </dsp:nvSpPr>
      <dsp:spPr>
        <a:xfrm>
          <a:off x="858843" y="210891"/>
          <a:ext cx="1743713" cy="788653"/>
        </a:xfrm>
        <a:prstGeom prst="rect">
          <a:avLst/>
        </a:prstGeom>
        <a:solidFill>
          <a:srgbClr val="5073C0">
            <a:alpha val="76000"/>
          </a:srgbClr>
        </a:solidFill>
        <a:ln w="38100" cap="flat" cmpd="sng" algn="ctr">
          <a:solidFill>
            <a:schemeClr val="tx1">
              <a:lumMod val="95000"/>
              <a:lumOff val="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FFFFFF"/>
              </a:solidFill>
              <a:latin typeface="Cambria" panose="02040503050406030204" pitchFamily="18" charset="0"/>
              <a:ea typeface="+mn-ea"/>
              <a:cs typeface="+mn-cs"/>
            </a:rPr>
            <a:t>Module de création de CV automatique</a:t>
          </a:r>
          <a:r>
            <a:rPr lang="fr-FR" sz="1500" b="1" kern="1200" dirty="0">
              <a:solidFill>
                <a:srgbClr val="FFFFFF"/>
              </a:solidFill>
              <a:latin typeface="Cambria" panose="02040503050406030204" pitchFamily="18" charset="0"/>
              <a:ea typeface="+mn-ea"/>
              <a:cs typeface="+mn-cs"/>
            </a:rPr>
            <a:t> </a:t>
          </a:r>
        </a:p>
      </dsp:txBody>
      <dsp:txXfrm>
        <a:off x="858843" y="210891"/>
        <a:ext cx="1743713" cy="788653"/>
      </dsp:txXfrm>
    </dsp:sp>
    <dsp:sp modelId="{022FFDDE-2FEE-41DA-8581-B16DF91345D9}">
      <dsp:nvSpPr>
        <dsp:cNvPr id="0" name=""/>
        <dsp:cNvSpPr/>
      </dsp:nvSpPr>
      <dsp:spPr>
        <a:xfrm>
          <a:off x="0" y="210891"/>
          <a:ext cx="780767" cy="7886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030AEDF-200D-4457-8241-7510A74DC464}">
      <dsp:nvSpPr>
        <dsp:cNvPr id="0" name=""/>
        <dsp:cNvSpPr/>
      </dsp:nvSpPr>
      <dsp:spPr>
        <a:xfrm>
          <a:off x="0" y="1129673"/>
          <a:ext cx="1743713" cy="788653"/>
        </a:xfrm>
        <a:prstGeom prst="rect">
          <a:avLst/>
        </a:prstGeom>
        <a:solidFill>
          <a:srgbClr val="5073C0">
            <a:alpha val="76000"/>
          </a:srgbClr>
        </a:solidFill>
        <a:ln w="38100" cap="flat" cmpd="sng" algn="ctr">
          <a:solidFill>
            <a:schemeClr val="tx1">
              <a:lumMod val="95000"/>
              <a:lumOff val="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FFFFFF"/>
              </a:solidFill>
              <a:latin typeface="Cambria" panose="02040503050406030204" pitchFamily="18" charset="0"/>
              <a:ea typeface="+mn-ea"/>
              <a:cs typeface="+mn-cs"/>
            </a:rPr>
            <a:t>Module de gestion des fiches profils  </a:t>
          </a:r>
        </a:p>
      </dsp:txBody>
      <dsp:txXfrm>
        <a:off x="0" y="1129673"/>
        <a:ext cx="1743713" cy="788653"/>
      </dsp:txXfrm>
    </dsp:sp>
    <dsp:sp modelId="{1F72C403-A383-48AA-9425-129F57197BFE}">
      <dsp:nvSpPr>
        <dsp:cNvPr id="0" name=""/>
        <dsp:cNvSpPr/>
      </dsp:nvSpPr>
      <dsp:spPr>
        <a:xfrm>
          <a:off x="1821789" y="1129673"/>
          <a:ext cx="780767" cy="7886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F8276B7-8A7C-4D21-875A-332ACFFBA608}">
      <dsp:nvSpPr>
        <dsp:cNvPr id="0" name=""/>
        <dsp:cNvSpPr/>
      </dsp:nvSpPr>
      <dsp:spPr>
        <a:xfrm>
          <a:off x="858843" y="2048454"/>
          <a:ext cx="1743713" cy="788653"/>
        </a:xfrm>
        <a:prstGeom prst="rect">
          <a:avLst/>
        </a:prstGeom>
        <a:solidFill>
          <a:srgbClr val="5073C0">
            <a:alpha val="76000"/>
          </a:srgbClr>
        </a:solidFill>
        <a:ln w="38100" cap="flat" cmpd="sng" algn="ctr">
          <a:solidFill>
            <a:schemeClr val="tx1">
              <a:lumMod val="95000"/>
              <a:lumOff val="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FFFFFF"/>
              </a:solidFill>
              <a:latin typeface="Cambria" panose="02040503050406030204" pitchFamily="18" charset="0"/>
              <a:ea typeface="+mn-ea"/>
              <a:cs typeface="+mn-cs"/>
            </a:rPr>
            <a:t>Module de recherche avancé</a:t>
          </a:r>
        </a:p>
      </dsp:txBody>
      <dsp:txXfrm>
        <a:off x="858843" y="2048454"/>
        <a:ext cx="1743713" cy="788653"/>
      </dsp:txXfrm>
    </dsp:sp>
    <dsp:sp modelId="{ED75DC84-4D10-464D-809C-33583AA6B62C}">
      <dsp:nvSpPr>
        <dsp:cNvPr id="0" name=""/>
        <dsp:cNvSpPr/>
      </dsp:nvSpPr>
      <dsp:spPr>
        <a:xfrm>
          <a:off x="0" y="2048454"/>
          <a:ext cx="780767" cy="7886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5822B-6325-4CA6-B7B3-5987ADD3DD08}">
      <dsp:nvSpPr>
        <dsp:cNvPr id="0" name=""/>
        <dsp:cNvSpPr/>
      </dsp:nvSpPr>
      <dsp:spPr>
        <a:xfrm>
          <a:off x="858843" y="1129673"/>
          <a:ext cx="1743713" cy="788653"/>
        </a:xfrm>
        <a:prstGeom prst="rect">
          <a:avLst/>
        </a:prstGeom>
        <a:solidFill>
          <a:srgbClr val="5073C0">
            <a:alpha val="76000"/>
          </a:srgbClr>
        </a:solidFill>
        <a:ln w="38100" cap="flat" cmpd="sng" algn="ctr">
          <a:solidFill>
            <a:schemeClr val="tx1">
              <a:lumMod val="95000"/>
              <a:lumOff val="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Cambria" panose="02040503050406030204" pitchFamily="18" charset="0"/>
            </a:rPr>
            <a:t>Module Paramétrage</a:t>
          </a:r>
          <a:endParaRPr lang="fr-FR" sz="1400" kern="1200" dirty="0">
            <a:latin typeface="Cambria" panose="02040503050406030204" pitchFamily="18" charset="0"/>
          </a:endParaRPr>
        </a:p>
      </dsp:txBody>
      <dsp:txXfrm>
        <a:off x="858843" y="1129673"/>
        <a:ext cx="1743713" cy="788653"/>
      </dsp:txXfrm>
    </dsp:sp>
    <dsp:sp modelId="{08A27C92-F3BC-491E-B28F-E49B07386741}">
      <dsp:nvSpPr>
        <dsp:cNvPr id="0" name=""/>
        <dsp:cNvSpPr/>
      </dsp:nvSpPr>
      <dsp:spPr>
        <a:xfrm>
          <a:off x="0" y="1129673"/>
          <a:ext cx="780767" cy="7886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52483-C055-4A23-8472-71CAA7EED495}">
      <dsp:nvSpPr>
        <dsp:cNvPr id="0" name=""/>
        <dsp:cNvSpPr/>
      </dsp:nvSpPr>
      <dsp:spPr>
        <a:xfrm>
          <a:off x="-4261954" y="-653877"/>
          <a:ext cx="5077971" cy="5077971"/>
        </a:xfrm>
        <a:prstGeom prst="blockArc">
          <a:avLst>
            <a:gd name="adj1" fmla="val 18900000"/>
            <a:gd name="adj2" fmla="val 2700000"/>
            <a:gd name="adj3" fmla="val 425"/>
          </a:avLst>
        </a:pr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C76C9EA-E3C5-4771-AFC0-73D9405CDCC3}">
      <dsp:nvSpPr>
        <dsp:cNvPr id="0" name=""/>
        <dsp:cNvSpPr/>
      </dsp:nvSpPr>
      <dsp:spPr>
        <a:xfrm>
          <a:off x="427516" y="289854"/>
          <a:ext cx="5272655" cy="580010"/>
        </a:xfrm>
        <a:prstGeom prst="rect">
          <a:avLst/>
        </a:prstGeom>
        <a:solidFill>
          <a:srgbClr val="38579A">
            <a:alpha val="77000"/>
          </a:srgbClr>
        </a:solidFill>
        <a:ln w="25400" cap="flat" cmpd="sng" algn="ctr">
          <a:solidFill>
            <a:schemeClr val="tx1">
              <a:lumMod val="95000"/>
              <a:lumOff val="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0383" tIns="45720" rIns="45720" bIns="45720" numCol="1" spcCol="1270" anchor="ctr" anchorCtr="0">
          <a:noAutofit/>
        </a:bodyPr>
        <a:lstStyle/>
        <a:p>
          <a:pPr marL="0" lvl="0" indent="0" algn="l" defTabSz="800100">
            <a:lnSpc>
              <a:spcPct val="90000"/>
            </a:lnSpc>
            <a:spcBef>
              <a:spcPct val="0"/>
            </a:spcBef>
            <a:spcAft>
              <a:spcPct val="35000"/>
            </a:spcAft>
            <a:buNone/>
          </a:pPr>
          <a:r>
            <a:rPr lang="fr-FR" sz="1800" kern="1200" dirty="0">
              <a:latin typeface="Cambria" panose="02040503050406030204" pitchFamily="18" charset="0"/>
            </a:rPr>
            <a:t>Le langage de programmation côté serveur sera JAVA EE en utilisant le Framework SPRING MVC . </a:t>
          </a:r>
          <a:endParaRPr lang="fr-MA" sz="1800" kern="1200" dirty="0">
            <a:latin typeface="Cambria" panose="02040503050406030204" pitchFamily="18" charset="0"/>
          </a:endParaRPr>
        </a:p>
      </dsp:txBody>
      <dsp:txXfrm>
        <a:off x="427516" y="289854"/>
        <a:ext cx="5272655" cy="580010"/>
      </dsp:txXfrm>
    </dsp:sp>
    <dsp:sp modelId="{C918C3C9-2667-41EA-9E89-8495EC3874BF}">
      <dsp:nvSpPr>
        <dsp:cNvPr id="0" name=""/>
        <dsp:cNvSpPr/>
      </dsp:nvSpPr>
      <dsp:spPr>
        <a:xfrm>
          <a:off x="65010" y="217353"/>
          <a:ext cx="725012" cy="725012"/>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9B902EC0-7489-45D6-A927-388B2643DA92}">
      <dsp:nvSpPr>
        <dsp:cNvPr id="0" name=""/>
        <dsp:cNvSpPr/>
      </dsp:nvSpPr>
      <dsp:spPr>
        <a:xfrm>
          <a:off x="760050" y="1160020"/>
          <a:ext cx="4940122" cy="580010"/>
        </a:xfrm>
        <a:prstGeom prst="rect">
          <a:avLst/>
        </a:prstGeom>
        <a:solidFill>
          <a:srgbClr val="38579A">
            <a:alpha val="77000"/>
          </a:srgbClr>
        </a:solidFill>
        <a:ln w="25400" cap="flat" cmpd="sng" algn="ctr">
          <a:solidFill>
            <a:schemeClr val="tx1">
              <a:lumMod val="95000"/>
              <a:lumOff val="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0383" tIns="45720" rIns="45720" bIns="45720" numCol="1" spcCol="1270" anchor="ctr" anchorCtr="0">
          <a:noAutofit/>
        </a:bodyPr>
        <a:lstStyle/>
        <a:p>
          <a:pPr marL="0" lvl="0" indent="0" algn="l" defTabSz="800100" rtl="0">
            <a:lnSpc>
              <a:spcPct val="90000"/>
            </a:lnSpc>
            <a:spcBef>
              <a:spcPct val="0"/>
            </a:spcBef>
            <a:spcAft>
              <a:spcPct val="35000"/>
            </a:spcAft>
            <a:buNone/>
          </a:pPr>
          <a:r>
            <a:rPr lang="fr-FR" sz="1800" kern="1200" dirty="0">
              <a:latin typeface="Cambria" panose="02040503050406030204" pitchFamily="18" charset="0"/>
            </a:rPr>
            <a:t>Le SGBD devra être SQL Server. </a:t>
          </a:r>
          <a:endParaRPr lang="fr-MA" sz="1800" kern="1200" dirty="0">
            <a:latin typeface="Cambria" panose="02040503050406030204" pitchFamily="18" charset="0"/>
          </a:endParaRPr>
        </a:p>
      </dsp:txBody>
      <dsp:txXfrm>
        <a:off x="760050" y="1160020"/>
        <a:ext cx="4940122" cy="580010"/>
      </dsp:txXfrm>
    </dsp:sp>
    <dsp:sp modelId="{28ED9A69-3A92-4A22-9A31-C90FA66F9783}">
      <dsp:nvSpPr>
        <dsp:cNvPr id="0" name=""/>
        <dsp:cNvSpPr/>
      </dsp:nvSpPr>
      <dsp:spPr>
        <a:xfrm>
          <a:off x="397543" y="1087519"/>
          <a:ext cx="725012" cy="725012"/>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3710736-5C9E-46D5-8907-9343AECA7A61}">
      <dsp:nvSpPr>
        <dsp:cNvPr id="0" name=""/>
        <dsp:cNvSpPr/>
      </dsp:nvSpPr>
      <dsp:spPr>
        <a:xfrm>
          <a:off x="760050" y="2030186"/>
          <a:ext cx="4940122" cy="580010"/>
        </a:xfrm>
        <a:prstGeom prst="rect">
          <a:avLst/>
        </a:prstGeom>
        <a:solidFill>
          <a:srgbClr val="38579A">
            <a:alpha val="77000"/>
          </a:srgbClr>
        </a:solidFill>
        <a:ln w="25400" cap="flat" cmpd="sng" algn="ctr">
          <a:solidFill>
            <a:schemeClr val="tx1">
              <a:lumMod val="95000"/>
              <a:lumOff val="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0383" tIns="45720" rIns="45720" bIns="45720" numCol="1" spcCol="1270" anchor="ctr" anchorCtr="0">
          <a:noAutofit/>
        </a:bodyPr>
        <a:lstStyle/>
        <a:p>
          <a:pPr marL="0" lvl="0" indent="0" algn="l" defTabSz="800100" rtl="0">
            <a:lnSpc>
              <a:spcPct val="90000"/>
            </a:lnSpc>
            <a:spcBef>
              <a:spcPct val="0"/>
            </a:spcBef>
            <a:spcAft>
              <a:spcPct val="35000"/>
            </a:spcAft>
            <a:buNone/>
          </a:pPr>
          <a:r>
            <a:rPr lang="fr-FR" sz="1800" kern="1200" dirty="0">
              <a:solidFill>
                <a:srgbClr val="FFFFFF"/>
              </a:solidFill>
              <a:latin typeface="Cambria" panose="02040503050406030204" pitchFamily="18" charset="0"/>
              <a:ea typeface="+mn-ea"/>
              <a:cs typeface="+mn-cs"/>
            </a:rPr>
            <a:t>Le </a:t>
          </a:r>
          <a:r>
            <a:rPr lang="fr-FR" sz="1800" kern="1200" dirty="0" err="1">
              <a:solidFill>
                <a:srgbClr val="FFFFFF"/>
              </a:solidFill>
              <a:latin typeface="Cambria" panose="02040503050406030204" pitchFamily="18" charset="0"/>
              <a:ea typeface="+mn-ea"/>
              <a:cs typeface="+mn-cs"/>
            </a:rPr>
            <a:t>framework</a:t>
          </a:r>
          <a:r>
            <a:rPr lang="fr-FR" sz="1800" kern="1200" dirty="0">
              <a:solidFill>
                <a:srgbClr val="FFFFFF"/>
              </a:solidFill>
              <a:latin typeface="Cambria" panose="02040503050406030204" pitchFamily="18" charset="0"/>
              <a:ea typeface="+mn-ea"/>
              <a:cs typeface="+mn-cs"/>
            </a:rPr>
            <a:t> côté client sera </a:t>
          </a:r>
          <a:r>
            <a:rPr lang="fr-FR" sz="1800" kern="1200" dirty="0" err="1">
              <a:solidFill>
                <a:srgbClr val="FFFFFF"/>
              </a:solidFill>
              <a:latin typeface="Cambria" panose="02040503050406030204" pitchFamily="18" charset="0"/>
              <a:ea typeface="+mn-ea"/>
              <a:cs typeface="+mn-cs"/>
            </a:rPr>
            <a:t>Angular</a:t>
          </a:r>
          <a:r>
            <a:rPr lang="fr-FR" sz="1800" kern="1200" dirty="0">
              <a:solidFill>
                <a:srgbClr val="FFFFFF"/>
              </a:solidFill>
              <a:latin typeface="Cambria" panose="02040503050406030204" pitchFamily="18" charset="0"/>
              <a:ea typeface="+mn-ea"/>
              <a:cs typeface="+mn-cs"/>
            </a:rPr>
            <a:t>.</a:t>
          </a:r>
          <a:endParaRPr lang="fr-MA" sz="1800" kern="1200" dirty="0">
            <a:solidFill>
              <a:srgbClr val="FFFFFF"/>
            </a:solidFill>
            <a:latin typeface="Cambria" panose="02040503050406030204" pitchFamily="18" charset="0"/>
            <a:ea typeface="+mn-ea"/>
            <a:cs typeface="+mn-cs"/>
          </a:endParaRPr>
        </a:p>
      </dsp:txBody>
      <dsp:txXfrm>
        <a:off x="760050" y="2030186"/>
        <a:ext cx="4940122" cy="580010"/>
      </dsp:txXfrm>
    </dsp:sp>
    <dsp:sp modelId="{6132A250-4C47-4902-95C9-4A8EFA8E5A80}">
      <dsp:nvSpPr>
        <dsp:cNvPr id="0" name=""/>
        <dsp:cNvSpPr/>
      </dsp:nvSpPr>
      <dsp:spPr>
        <a:xfrm>
          <a:off x="397543" y="1957685"/>
          <a:ext cx="725012" cy="725012"/>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962B7AFE-196A-483A-ACFE-C7C638E7BC65}">
      <dsp:nvSpPr>
        <dsp:cNvPr id="0" name=""/>
        <dsp:cNvSpPr/>
      </dsp:nvSpPr>
      <dsp:spPr>
        <a:xfrm>
          <a:off x="427516" y="2900352"/>
          <a:ext cx="5272655" cy="580010"/>
        </a:xfrm>
        <a:prstGeom prst="rect">
          <a:avLst/>
        </a:prstGeom>
        <a:solidFill>
          <a:srgbClr val="38579A">
            <a:alpha val="77000"/>
          </a:srgbClr>
        </a:solidFill>
        <a:ln w="25400" cap="flat" cmpd="sng" algn="ctr">
          <a:solidFill>
            <a:schemeClr val="tx1">
              <a:lumMod val="95000"/>
              <a:lumOff val="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0383" tIns="45720" rIns="45720" bIns="45720" numCol="1" spcCol="1270" anchor="ctr" anchorCtr="0">
          <a:noAutofit/>
        </a:bodyPr>
        <a:lstStyle/>
        <a:p>
          <a:pPr marL="0" lvl="0" indent="0" algn="l" defTabSz="800100" rtl="0">
            <a:lnSpc>
              <a:spcPct val="90000"/>
            </a:lnSpc>
            <a:spcBef>
              <a:spcPct val="0"/>
            </a:spcBef>
            <a:spcAft>
              <a:spcPct val="35000"/>
            </a:spcAft>
            <a:buNone/>
          </a:pPr>
          <a:r>
            <a:rPr lang="fr-FR" sz="1800" kern="1200" dirty="0">
              <a:latin typeface="Cambria" panose="02040503050406030204" pitchFamily="18" charset="0"/>
            </a:rPr>
            <a:t>Les plateformes doivent être adaptées pour tous types de supports,</a:t>
          </a:r>
          <a:endParaRPr lang="fr-MA" sz="1800" kern="1200" dirty="0">
            <a:latin typeface="Cambria" panose="02040503050406030204" pitchFamily="18" charset="0"/>
          </a:endParaRPr>
        </a:p>
      </dsp:txBody>
      <dsp:txXfrm>
        <a:off x="427516" y="2900352"/>
        <a:ext cx="5272655" cy="580010"/>
      </dsp:txXfrm>
    </dsp:sp>
    <dsp:sp modelId="{562150D4-803B-44CC-96F8-914E58A51FA2}">
      <dsp:nvSpPr>
        <dsp:cNvPr id="0" name=""/>
        <dsp:cNvSpPr/>
      </dsp:nvSpPr>
      <dsp:spPr>
        <a:xfrm>
          <a:off x="65010" y="2827851"/>
          <a:ext cx="725012" cy="725012"/>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D0CDCF-B072-4CC6-B2A3-B1C4F4AE3FFA}" type="datetimeFigureOut">
              <a:rPr lang="en-US" smtClean="0"/>
              <a:pPr/>
              <a:t>6/23/2019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8A0187-CA69-4ACB-9811-75164F281DE0}" type="slidenum">
              <a:rPr lang="en-US" smtClean="0"/>
              <a:pPr/>
              <a:t>‹#›</a:t>
            </a:fld>
            <a:endParaRPr lang="en-US" dirty="0"/>
          </a:p>
        </p:txBody>
      </p:sp>
    </p:spTree>
    <p:extLst>
      <p:ext uri="{BB962C8B-B14F-4D97-AF65-F5344CB8AC3E}">
        <p14:creationId xmlns:p14="http://schemas.microsoft.com/office/powerpoint/2010/main" val="2958881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3E9E0-D922-418E-8BFA-E41C87CB1E68}" type="datetimeFigureOut">
              <a:rPr lang="en-US" smtClean="0"/>
              <a:pPr/>
              <a:t>6/23/2019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D2F9E-D167-4ED3-83EC-AE46EA34BEC3}" type="slidenum">
              <a:rPr lang="en-US" smtClean="0"/>
              <a:pPr/>
              <a:t>‹#›</a:t>
            </a:fld>
            <a:endParaRPr lang="en-US" dirty="0"/>
          </a:p>
        </p:txBody>
      </p:sp>
    </p:spTree>
    <p:extLst>
      <p:ext uri="{BB962C8B-B14F-4D97-AF65-F5344CB8AC3E}">
        <p14:creationId xmlns:p14="http://schemas.microsoft.com/office/powerpoint/2010/main" val="42377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MA" dirty="0"/>
              <a:t>Chères encadrantes  , Chères membre de jury , chères audience Bonjour et bien venu .</a:t>
            </a:r>
          </a:p>
          <a:p>
            <a:r>
              <a:rPr lang="fr-MA" dirty="0"/>
              <a:t>Nous avons l’honneur de vous présenté notre projet cadre intitulé  </a:t>
            </a:r>
            <a:r>
              <a:rPr lang="fr-FR" sz="1200" b="1" kern="1200" dirty="0">
                <a:solidFill>
                  <a:schemeClr val="tx1"/>
                </a:solidFill>
                <a:latin typeface="+mn-lt"/>
                <a:ea typeface="+mn-ea"/>
                <a:cs typeface="+mn-cs"/>
              </a:rPr>
              <a:t>Conception et Réalisation d’une application de recrutement et </a:t>
            </a:r>
            <a:r>
              <a:rPr lang="fr-FR" sz="1200" b="1" kern="1200" dirty="0" err="1">
                <a:solidFill>
                  <a:schemeClr val="tx1"/>
                </a:solidFill>
                <a:latin typeface="+mn-lt"/>
                <a:ea typeface="+mn-ea"/>
                <a:cs typeface="+mn-cs"/>
              </a:rPr>
              <a:t>Cvthèque</a:t>
            </a:r>
            <a:r>
              <a:rPr lang="fr-FR" sz="1200" b="1" kern="1200" dirty="0">
                <a:solidFill>
                  <a:schemeClr val="tx1"/>
                </a:solidFill>
                <a:latin typeface="+mn-lt"/>
                <a:ea typeface="+mn-ea"/>
                <a:cs typeface="+mn-cs"/>
              </a:rPr>
              <a:t> </a:t>
            </a:r>
          </a:p>
          <a:p>
            <a:r>
              <a:rPr lang="fr-FR" sz="1200" kern="1200" dirty="0">
                <a:solidFill>
                  <a:schemeClr val="tx1"/>
                </a:solidFill>
                <a:latin typeface="+mn-lt"/>
                <a:ea typeface="+mn-ea"/>
                <a:cs typeface="+mn-cs"/>
              </a:rPr>
              <a:t>Ce travail a été réalisé par ABOUMOUSSA Zainaba et AKERKAOU </a:t>
            </a:r>
            <a:r>
              <a:rPr lang="fr-FR" sz="1200" kern="1200" dirty="0" err="1">
                <a:solidFill>
                  <a:schemeClr val="tx1"/>
                </a:solidFill>
                <a:latin typeface="+mn-lt"/>
                <a:ea typeface="+mn-ea"/>
                <a:cs typeface="+mn-cs"/>
              </a:rPr>
              <a:t>Rizki</a:t>
            </a:r>
            <a:r>
              <a:rPr lang="fr-FR" sz="1200" kern="1200" dirty="0">
                <a:solidFill>
                  <a:schemeClr val="tx1"/>
                </a:solidFill>
                <a:latin typeface="+mn-lt"/>
                <a:ea typeface="+mn-ea"/>
                <a:cs typeface="+mn-cs"/>
              </a:rPr>
              <a:t> sous l’encadrement de Pr </a:t>
            </a:r>
            <a:r>
              <a:rPr lang="fr-FR" sz="1200" kern="1200" dirty="0" err="1">
                <a:solidFill>
                  <a:schemeClr val="tx1"/>
                </a:solidFill>
                <a:latin typeface="+mn-lt"/>
                <a:ea typeface="+mn-ea"/>
                <a:cs typeface="+mn-cs"/>
              </a:rPr>
              <a:t>Douzi</a:t>
            </a:r>
            <a:r>
              <a:rPr lang="fr-FR" sz="1200" kern="1200" dirty="0">
                <a:solidFill>
                  <a:schemeClr val="tx1"/>
                </a:solidFill>
                <a:latin typeface="+mn-lt"/>
                <a:ea typeface="+mn-ea"/>
                <a:cs typeface="+mn-cs"/>
              </a:rPr>
              <a:t> et Mr </a:t>
            </a:r>
            <a:r>
              <a:rPr lang="fr-FR" sz="1200" kern="1200" dirty="0" err="1">
                <a:solidFill>
                  <a:schemeClr val="tx1"/>
                </a:solidFill>
                <a:latin typeface="+mn-lt"/>
                <a:ea typeface="+mn-ea"/>
                <a:cs typeface="+mn-cs"/>
              </a:rPr>
              <a:t>Qaroui</a:t>
            </a:r>
            <a:r>
              <a:rPr lang="fr-FR" sz="1200" kern="1200" dirty="0">
                <a:solidFill>
                  <a:schemeClr val="tx1"/>
                </a:solidFill>
                <a:latin typeface="+mn-lt"/>
                <a:ea typeface="+mn-ea"/>
                <a:cs typeface="+mn-cs"/>
              </a:rPr>
              <a:t> qu’on remercie vivement .</a:t>
            </a:r>
          </a:p>
          <a:p>
            <a:r>
              <a:rPr lang="fr-FR" sz="1200" kern="1200" dirty="0">
                <a:solidFill>
                  <a:schemeClr val="tx1"/>
                </a:solidFill>
                <a:latin typeface="+mn-lt"/>
                <a:ea typeface="+mn-ea"/>
                <a:cs typeface="+mn-cs"/>
              </a:rPr>
              <a:t>On tient aussi a remercier les membres de jury Pr EL </a:t>
            </a:r>
            <a:r>
              <a:rPr lang="fr-FR" sz="1200" kern="1200" dirty="0" err="1">
                <a:solidFill>
                  <a:schemeClr val="tx1"/>
                </a:solidFill>
                <a:latin typeface="+mn-lt"/>
                <a:ea typeface="+mn-ea"/>
                <a:cs typeface="+mn-cs"/>
              </a:rPr>
              <a:t>Beggar</a:t>
            </a:r>
            <a:r>
              <a:rPr lang="fr-FR" sz="1200" kern="1200" dirty="0">
                <a:solidFill>
                  <a:schemeClr val="tx1"/>
                </a:solidFill>
                <a:latin typeface="+mn-lt"/>
                <a:ea typeface="+mn-ea"/>
                <a:cs typeface="+mn-cs"/>
              </a:rPr>
              <a:t> , Pr </a:t>
            </a:r>
            <a:r>
              <a:rPr lang="fr-FR" sz="1200" kern="1200" dirty="0" err="1">
                <a:solidFill>
                  <a:schemeClr val="tx1"/>
                </a:solidFill>
                <a:latin typeface="+mn-lt"/>
                <a:ea typeface="+mn-ea"/>
                <a:cs typeface="+mn-cs"/>
              </a:rPr>
              <a:t>Leghriss</a:t>
            </a:r>
            <a:r>
              <a:rPr lang="fr-FR" sz="1200" kern="1200" dirty="0">
                <a:solidFill>
                  <a:schemeClr val="tx1"/>
                </a:solidFill>
                <a:latin typeface="+mn-lt"/>
                <a:ea typeface="+mn-ea"/>
                <a:cs typeface="+mn-cs"/>
              </a:rPr>
              <a:t> de bien vouloir examiner notre travail. </a:t>
            </a:r>
          </a:p>
          <a:p>
            <a:endParaRPr lang="fr-FR" sz="1200" kern="1200" dirty="0">
              <a:solidFill>
                <a:schemeClr val="tx1"/>
              </a:solidFill>
              <a:latin typeface="+mn-lt"/>
              <a:ea typeface="+mn-ea"/>
              <a:cs typeface="+mn-cs"/>
            </a:endParaRPr>
          </a:p>
          <a:p>
            <a:endParaRPr lang="fr-MA" dirty="0"/>
          </a:p>
        </p:txBody>
      </p:sp>
      <p:sp>
        <p:nvSpPr>
          <p:cNvPr id="4" name="Espace réservé du numéro de diapositive 3"/>
          <p:cNvSpPr>
            <a:spLocks noGrp="1"/>
          </p:cNvSpPr>
          <p:nvPr>
            <p:ph type="sldNum" sz="quarter" idx="10"/>
          </p:nvPr>
        </p:nvSpPr>
        <p:spPr/>
        <p:txBody>
          <a:bodyPr/>
          <a:lstStyle/>
          <a:p>
            <a:fld id="{4FE6CDB7-7833-42BD-A078-D488642AB88E}" type="slidenum">
              <a:rPr lang="fr-FR" smtClean="0"/>
              <a:t>1</a:t>
            </a:fld>
            <a:endParaRPr lang="fr-FR"/>
          </a:p>
        </p:txBody>
      </p:sp>
    </p:spTree>
    <p:extLst>
      <p:ext uri="{BB962C8B-B14F-4D97-AF65-F5344CB8AC3E}">
        <p14:creationId xmlns:p14="http://schemas.microsoft.com/office/powerpoint/2010/main" val="3807363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application est dédiée à trois différent profil :</a:t>
            </a:r>
          </a:p>
        </p:txBody>
      </p:sp>
      <p:sp>
        <p:nvSpPr>
          <p:cNvPr id="4" name="Slide Number Placeholder 3"/>
          <p:cNvSpPr>
            <a:spLocks noGrp="1"/>
          </p:cNvSpPr>
          <p:nvPr>
            <p:ph type="sldNum" sz="quarter" idx="5"/>
          </p:nvPr>
        </p:nvSpPr>
        <p:spPr/>
        <p:txBody>
          <a:bodyPr/>
          <a:lstStyle/>
          <a:p>
            <a:fld id="{2E7D2F9E-D167-4ED3-83EC-AE46EA34BEC3}" type="slidenum">
              <a:rPr lang="en-US" smtClean="0"/>
              <a:pPr/>
              <a:t>10</a:t>
            </a:fld>
            <a:endParaRPr lang="en-US" dirty="0"/>
          </a:p>
        </p:txBody>
      </p:sp>
    </p:spTree>
    <p:extLst>
      <p:ext uri="{BB962C8B-B14F-4D97-AF65-F5344CB8AC3E}">
        <p14:creationId xmlns:p14="http://schemas.microsoft.com/office/powerpoint/2010/main" val="649578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fr-FR" sz="1200" kern="1200" dirty="0">
                <a:solidFill>
                  <a:schemeClr val="tx1"/>
                </a:solidFill>
                <a:effectLst/>
                <a:latin typeface="+mn-lt"/>
                <a:ea typeface="+mn-ea"/>
                <a:cs typeface="+mn-cs"/>
              </a:rPr>
              <a:t>Après avoir dégager les fonctionnalités à réaliser nous avons créer le </a:t>
            </a:r>
            <a:r>
              <a:rPr lang="fr-FR" sz="1200" kern="1200" dirty="0" err="1">
                <a:solidFill>
                  <a:schemeClr val="tx1"/>
                </a:solidFill>
                <a:effectLst/>
                <a:latin typeface="+mn-lt"/>
                <a:ea typeface="+mn-ea"/>
                <a:cs typeface="+mn-cs"/>
              </a:rPr>
              <a:t>backlog</a:t>
            </a:r>
            <a:r>
              <a:rPr lang="fr-FR" sz="1200" kern="1200" dirty="0">
                <a:solidFill>
                  <a:schemeClr val="tx1"/>
                </a:solidFill>
                <a:effectLst/>
                <a:latin typeface="+mn-lt"/>
                <a:ea typeface="+mn-ea"/>
                <a:cs typeface="+mn-cs"/>
              </a:rPr>
              <a:t> du produit, qui regroupe l’ensemble des modules suivants :</a:t>
            </a:r>
          </a:p>
        </p:txBody>
      </p:sp>
      <p:sp>
        <p:nvSpPr>
          <p:cNvPr id="4" name="Slide Number Placeholder 3"/>
          <p:cNvSpPr>
            <a:spLocks noGrp="1"/>
          </p:cNvSpPr>
          <p:nvPr>
            <p:ph type="sldNum" sz="quarter" idx="5"/>
          </p:nvPr>
        </p:nvSpPr>
        <p:spPr/>
        <p:txBody>
          <a:bodyPr/>
          <a:lstStyle/>
          <a:p>
            <a:fld id="{2E7D2F9E-D167-4ED3-83EC-AE46EA34BEC3}" type="slidenum">
              <a:rPr lang="en-US" smtClean="0"/>
              <a:pPr/>
              <a:t>11</a:t>
            </a:fld>
            <a:endParaRPr lang="en-US" dirty="0"/>
          </a:p>
        </p:txBody>
      </p:sp>
    </p:spTree>
    <p:extLst>
      <p:ext uri="{BB962C8B-B14F-4D97-AF65-F5344CB8AC3E}">
        <p14:creationId xmlns:p14="http://schemas.microsoft.com/office/powerpoint/2010/main" val="803069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App doit respecter certaines contraintes technique à savoir </a:t>
            </a:r>
          </a:p>
        </p:txBody>
      </p:sp>
      <p:sp>
        <p:nvSpPr>
          <p:cNvPr id="4" name="Slide Number Placeholder 3"/>
          <p:cNvSpPr>
            <a:spLocks noGrp="1"/>
          </p:cNvSpPr>
          <p:nvPr>
            <p:ph type="sldNum" sz="quarter" idx="5"/>
          </p:nvPr>
        </p:nvSpPr>
        <p:spPr/>
        <p:txBody>
          <a:bodyPr/>
          <a:lstStyle/>
          <a:p>
            <a:fld id="{2E7D2F9E-D167-4ED3-83EC-AE46EA34BEC3}" type="slidenum">
              <a:rPr lang="en-US" smtClean="0"/>
              <a:pPr/>
              <a:t>12</a:t>
            </a:fld>
            <a:endParaRPr lang="en-US" dirty="0"/>
          </a:p>
        </p:txBody>
      </p:sp>
    </p:spTree>
    <p:extLst>
      <p:ext uri="{BB962C8B-B14F-4D97-AF65-F5344CB8AC3E}">
        <p14:creationId xmlns:p14="http://schemas.microsoft.com/office/powerpoint/2010/main" val="130411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Pour réaliser l’ensemble des fonctionnalités cité auparavant, une réunion de planification des sprints est réalisée.</a:t>
            </a:r>
          </a:p>
          <a:p>
            <a:r>
              <a:rPr lang="fr-FR" sz="1200" kern="1200" dirty="0">
                <a:solidFill>
                  <a:schemeClr val="tx1"/>
                </a:solidFill>
                <a:effectLst/>
                <a:latin typeface="+mn-lt"/>
                <a:ea typeface="+mn-ea"/>
                <a:cs typeface="+mn-cs"/>
              </a:rPr>
              <a:t>La réunion de planification des sprints est l’événement le plus important dans Scrum. Pour ce projet nous avons choisi de développer deux releases. Le tableau suivant résume notre planning de travail opté pour notre release planning.</a:t>
            </a:r>
          </a:p>
          <a:p>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13</a:t>
            </a:fld>
            <a:endParaRPr lang="en-US" dirty="0"/>
          </a:p>
        </p:txBody>
      </p:sp>
    </p:spTree>
    <p:extLst>
      <p:ext uri="{BB962C8B-B14F-4D97-AF65-F5344CB8AC3E}">
        <p14:creationId xmlns:p14="http://schemas.microsoft.com/office/powerpoint/2010/main" val="3557953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14</a:t>
            </a:fld>
            <a:endParaRPr lang="en-US" dirty="0"/>
          </a:p>
        </p:txBody>
      </p:sp>
    </p:spTree>
    <p:extLst>
      <p:ext uri="{BB962C8B-B14F-4D97-AF65-F5344CB8AC3E}">
        <p14:creationId xmlns:p14="http://schemas.microsoft.com/office/powerpoint/2010/main" val="2028874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Dans cette partie, nous allons décrire l’architecture technique et logicielle pour la mise en place de l’application. </a:t>
            </a:r>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15</a:t>
            </a:fld>
            <a:endParaRPr lang="en-US" dirty="0"/>
          </a:p>
        </p:txBody>
      </p:sp>
    </p:spTree>
    <p:extLst>
      <p:ext uri="{BB962C8B-B14F-4D97-AF65-F5344CB8AC3E}">
        <p14:creationId xmlns:p14="http://schemas.microsoft.com/office/powerpoint/2010/main" val="2812711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Notre application est basée sur des API CRUD </a:t>
            </a:r>
            <a:r>
              <a:rPr lang="fr-FR" sz="1200" kern="1200" dirty="0" err="1">
                <a:solidFill>
                  <a:schemeClr val="tx1"/>
                </a:solidFill>
                <a:effectLst/>
                <a:latin typeface="+mn-lt"/>
                <a:ea typeface="+mn-ea"/>
                <a:cs typeface="+mn-cs"/>
              </a:rPr>
              <a:t>RESTFul</a:t>
            </a:r>
            <a:r>
              <a:rPr lang="fr-FR" sz="1200" kern="1200" dirty="0">
                <a:solidFill>
                  <a:schemeClr val="tx1"/>
                </a:solidFill>
                <a:effectLst/>
                <a:latin typeface="+mn-lt"/>
                <a:ea typeface="+mn-ea"/>
                <a:cs typeface="+mn-cs"/>
              </a:rPr>
              <a:t> à l'aide de </a:t>
            </a:r>
            <a:r>
              <a:rPr lang="fr-FR" sz="1200" kern="1200" dirty="0" err="1">
                <a:solidFill>
                  <a:schemeClr val="tx1"/>
                </a:solidFill>
                <a:effectLst/>
                <a:latin typeface="+mn-lt"/>
                <a:ea typeface="+mn-ea"/>
                <a:cs typeface="+mn-cs"/>
              </a:rPr>
              <a:t>JPA</a:t>
            </a:r>
            <a:r>
              <a:rPr lang="fr-FR" sz="1200" kern="1200" dirty="0">
                <a:solidFill>
                  <a:schemeClr val="tx1"/>
                </a:solidFill>
                <a:effectLst/>
                <a:latin typeface="+mn-lt"/>
                <a:ea typeface="+mn-ea"/>
                <a:cs typeface="+mn-cs"/>
              </a:rPr>
              <a:t> Spring Boot 2 et d'une base de données MS-SQL. Afin de développer un micro-service qui va être consommé par une application de front </a:t>
            </a:r>
            <a:r>
              <a:rPr lang="fr-FR" sz="1200" kern="1200" dirty="0" err="1">
                <a:solidFill>
                  <a:schemeClr val="tx1"/>
                </a:solidFill>
                <a:effectLst/>
                <a:latin typeface="+mn-lt"/>
                <a:ea typeface="+mn-ea"/>
                <a:cs typeface="+mn-cs"/>
              </a:rPr>
              <a:t>Angular</a:t>
            </a:r>
            <a:r>
              <a:rPr lang="fr-FR" sz="1200" kern="1200" dirty="0">
                <a:solidFill>
                  <a:schemeClr val="tx1"/>
                </a:solidFill>
                <a:effectLst/>
                <a:latin typeface="+mn-lt"/>
                <a:ea typeface="+mn-ea"/>
                <a:cs typeface="+mn-cs"/>
              </a:rPr>
              <a:t>. Cette application est sécurisée avec l'authentification </a:t>
            </a:r>
            <a:r>
              <a:rPr lang="fr-FR" sz="1200" kern="1200" dirty="0" err="1">
                <a:solidFill>
                  <a:schemeClr val="tx1"/>
                </a:solidFill>
                <a:effectLst/>
                <a:latin typeface="+mn-lt"/>
                <a:ea typeface="+mn-ea"/>
                <a:cs typeface="+mn-cs"/>
              </a:rPr>
              <a:t>JWT</a:t>
            </a:r>
            <a:r>
              <a:rPr lang="fr-FR" sz="1200" kern="1200" dirty="0">
                <a:solidFill>
                  <a:schemeClr val="tx1"/>
                </a:solidFill>
                <a:effectLst/>
                <a:latin typeface="+mn-lt"/>
                <a:ea typeface="+mn-ea"/>
                <a:cs typeface="+mn-cs"/>
              </a:rPr>
              <a:t> (JSON Web </a:t>
            </a:r>
            <a:r>
              <a:rPr lang="fr-FR" sz="1200" kern="1200" dirty="0" err="1">
                <a:solidFill>
                  <a:schemeClr val="tx1"/>
                </a:solidFill>
                <a:effectLst/>
                <a:latin typeface="+mn-lt"/>
                <a:ea typeface="+mn-ea"/>
                <a:cs typeface="+mn-cs"/>
              </a:rPr>
              <a:t>Token</a:t>
            </a:r>
            <a:r>
              <a:rPr lang="fr-FR" sz="1200" kern="1200" dirty="0">
                <a:solidFill>
                  <a:schemeClr val="tx1"/>
                </a:solidFill>
                <a:effectLst/>
                <a:latin typeface="+mn-lt"/>
                <a:ea typeface="+mn-ea"/>
                <a:cs typeface="+mn-cs"/>
              </a:rPr>
              <a:t>) et Spring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16</a:t>
            </a:fld>
            <a:endParaRPr lang="en-US" dirty="0"/>
          </a:p>
        </p:txBody>
      </p:sp>
    </p:spTree>
    <p:extLst>
      <p:ext uri="{BB962C8B-B14F-4D97-AF65-F5344CB8AC3E}">
        <p14:creationId xmlns:p14="http://schemas.microsoft.com/office/powerpoint/2010/main" val="225829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L’architecture logicielle s’intéresse au découpage logique de l’application et la façon de regrouper les composants selon le type de fonction et traitements qu’ils effectuent. Pour notre solution nous avons opté pour une architecture multicouche. </a:t>
            </a:r>
          </a:p>
          <a:p>
            <a:r>
              <a:rPr lang="fr-FR" sz="1200" kern="1200" dirty="0">
                <a:solidFill>
                  <a:schemeClr val="tx1"/>
                </a:solidFill>
                <a:effectLst/>
                <a:latin typeface="+mn-lt"/>
                <a:ea typeface="+mn-ea"/>
                <a:cs typeface="+mn-cs"/>
              </a:rPr>
              <a:t>Couche présentation (Client) : correspond à la partie de l’application visible et interactive avec les utilisateurs. Elle communique avec la couche métier par les web services et le protocole HTTP.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Couche métier (Business Layer) : correspond à la partie fonctionnelle de l’application, qui est responsable de l’implémentation de la « logique », décrivant les opérations que l’application opère sur les données en fonction des requêtes des utilisateurs, effectuées au travers de la couche présentation.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Couche accès aux données (Data Layer) : chargée de l'accès aux données et de leur manipulation, indépendamment du SGBD choisi.</a:t>
            </a:r>
          </a:p>
          <a:p>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17</a:t>
            </a:fld>
            <a:endParaRPr lang="en-US" dirty="0"/>
          </a:p>
        </p:txBody>
      </p:sp>
    </p:spTree>
    <p:extLst>
      <p:ext uri="{BB962C8B-B14F-4D97-AF65-F5344CB8AC3E}">
        <p14:creationId xmlns:p14="http://schemas.microsoft.com/office/powerpoint/2010/main" val="47591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 diagramme de déploiement est utilisé pour décrire l’architecture physique d’un système. Il présente les périphériques utilisés et la répartition du système sur ses différents éléments. Il montre aussi les liens de communication entre ces diverses entités.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Notre système gère un seul type de client qui peut accéder à l’application par son navigateur web.</a:t>
            </a:r>
          </a:p>
          <a:p>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18</a:t>
            </a:fld>
            <a:endParaRPr lang="en-US" dirty="0"/>
          </a:p>
        </p:txBody>
      </p:sp>
    </p:spTree>
    <p:extLst>
      <p:ext uri="{BB962C8B-B14F-4D97-AF65-F5344CB8AC3E}">
        <p14:creationId xmlns:p14="http://schemas.microsoft.com/office/powerpoint/2010/main" val="393458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Maintenant nous allons parcourir les différentes  itérations de notre projet </a:t>
            </a:r>
          </a:p>
          <a:p>
            <a:r>
              <a:rPr lang="fr-FR" dirty="0"/>
              <a:t>pour chacune des itérations nous présenterons les diagrammes de cas d’utilisation et les diagrammes d’activités</a:t>
            </a:r>
          </a:p>
          <a:p>
            <a:r>
              <a:rPr lang="fr-FR" dirty="0"/>
              <a:t>Et nous finissons par le diagramme des classes global</a:t>
            </a:r>
          </a:p>
        </p:txBody>
      </p:sp>
      <p:sp>
        <p:nvSpPr>
          <p:cNvPr id="4" name="Slide Number Placeholder 3"/>
          <p:cNvSpPr>
            <a:spLocks noGrp="1"/>
          </p:cNvSpPr>
          <p:nvPr>
            <p:ph type="sldNum" sz="quarter" idx="5"/>
          </p:nvPr>
        </p:nvSpPr>
        <p:spPr/>
        <p:txBody>
          <a:bodyPr/>
          <a:lstStyle/>
          <a:p>
            <a:fld id="{2E7D2F9E-D167-4ED3-83EC-AE46EA34BEC3}" type="slidenum">
              <a:rPr lang="en-US" smtClean="0"/>
              <a:pPr/>
              <a:t>19</a:t>
            </a:fld>
            <a:endParaRPr lang="en-US" dirty="0"/>
          </a:p>
        </p:txBody>
      </p:sp>
    </p:spTree>
    <p:extLst>
      <p:ext uri="{BB962C8B-B14F-4D97-AF65-F5344CB8AC3E}">
        <p14:creationId xmlns:p14="http://schemas.microsoft.com/office/powerpoint/2010/main" val="2217075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au long de la présentation nous allons suivre le plan suivant </a:t>
            </a:r>
          </a:p>
          <a:p>
            <a:r>
              <a:rPr lang="fr-FR" dirty="0"/>
              <a:t>Nous allons présenter le </a:t>
            </a:r>
            <a:r>
              <a:rPr lang="fr-FR" sz="1200" kern="1200" dirty="0">
                <a:solidFill>
                  <a:schemeClr val="tx1"/>
                </a:solidFill>
                <a:latin typeface="+mn-lt"/>
                <a:ea typeface="+mn-ea"/>
                <a:cs typeface="+mn-cs"/>
              </a:rPr>
              <a:t>contexte </a:t>
            </a:r>
            <a:r>
              <a:rPr lang="en-US" sz="1200" kern="1200" dirty="0" err="1">
                <a:solidFill>
                  <a:schemeClr val="tx1"/>
                </a:solidFill>
                <a:latin typeface="+mn-lt"/>
                <a:ea typeface="+mn-ea"/>
                <a:cs typeface="+mn-cs"/>
              </a:rPr>
              <a:t>général</a:t>
            </a:r>
            <a:r>
              <a:rPr lang="en-US" sz="1200" kern="1200" dirty="0">
                <a:solidFill>
                  <a:schemeClr val="tx1"/>
                </a:solidFill>
                <a:latin typeface="+mn-lt"/>
                <a:ea typeface="+mn-ea"/>
                <a:cs typeface="+mn-cs"/>
              </a:rPr>
              <a:t> du </a:t>
            </a:r>
            <a:r>
              <a:rPr lang="en-US" sz="1200" kern="1200" dirty="0" err="1">
                <a:solidFill>
                  <a:schemeClr val="tx1"/>
                </a:solidFill>
                <a:latin typeface="+mn-lt"/>
                <a:ea typeface="+mn-ea"/>
                <a:cs typeface="+mn-cs"/>
              </a:rPr>
              <a:t>projet</a:t>
            </a:r>
            <a:r>
              <a:rPr lang="en-US" sz="1200" kern="1200" dirty="0">
                <a:solidFill>
                  <a:schemeClr val="tx1"/>
                </a:solidFill>
                <a:latin typeface="+mn-lt"/>
                <a:ea typeface="+mn-ea"/>
                <a:cs typeface="+mn-cs"/>
              </a:rPr>
              <a:t> </a:t>
            </a:r>
          </a:p>
          <a:p>
            <a:r>
              <a:rPr lang="en-US" sz="1200" kern="1200" dirty="0" err="1">
                <a:solidFill>
                  <a:schemeClr val="tx1"/>
                </a:solidFill>
                <a:latin typeface="+mn-lt"/>
                <a:ea typeface="+mn-ea"/>
                <a:cs typeface="+mn-cs"/>
              </a:rPr>
              <a:t>l’étude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préliminaire</a:t>
            </a:r>
            <a:r>
              <a:rPr lang="en-US" sz="1200" kern="1200" dirty="0">
                <a:solidFill>
                  <a:schemeClr val="tx1"/>
                </a:solidFill>
                <a:latin typeface="+mn-lt"/>
                <a:ea typeface="+mn-ea"/>
                <a:cs typeface="+mn-cs"/>
              </a:rPr>
              <a:t> , </a:t>
            </a:r>
          </a:p>
          <a:p>
            <a:r>
              <a:rPr lang="en-US" sz="1200" kern="1200" dirty="0" err="1">
                <a:solidFill>
                  <a:schemeClr val="tx1"/>
                </a:solidFill>
                <a:latin typeface="+mn-lt"/>
                <a:ea typeface="+mn-ea"/>
                <a:cs typeface="+mn-cs"/>
              </a:rPr>
              <a:t>l’étude</a:t>
            </a:r>
            <a:r>
              <a:rPr lang="en-US" sz="1200" kern="1200" dirty="0">
                <a:solidFill>
                  <a:schemeClr val="tx1"/>
                </a:solidFill>
                <a:latin typeface="+mn-lt"/>
                <a:ea typeface="+mn-ea"/>
                <a:cs typeface="+mn-cs"/>
              </a:rPr>
              <a:t> technique , </a:t>
            </a:r>
          </a:p>
          <a:p>
            <a:r>
              <a:rPr lang="en-US" sz="1200" kern="1200" dirty="0" err="1">
                <a:solidFill>
                  <a:schemeClr val="tx1"/>
                </a:solidFill>
                <a:latin typeface="+mn-lt"/>
                <a:ea typeface="+mn-ea"/>
                <a:cs typeface="+mn-cs"/>
              </a:rPr>
              <a:t>L’ensembles</a:t>
            </a:r>
            <a:r>
              <a:rPr lang="en-US" sz="1200" kern="1200" dirty="0">
                <a:solidFill>
                  <a:schemeClr val="tx1"/>
                </a:solidFill>
                <a:latin typeface="+mn-lt"/>
                <a:ea typeface="+mn-ea"/>
                <a:cs typeface="+mn-cs"/>
              </a:rPr>
              <a:t> des iterations </a:t>
            </a:r>
          </a:p>
          <a:p>
            <a:r>
              <a:rPr lang="en-US" sz="1200" kern="1200" dirty="0">
                <a:solidFill>
                  <a:schemeClr val="tx1"/>
                </a:solidFill>
                <a:latin typeface="+mn-lt"/>
                <a:ea typeface="+mn-ea"/>
                <a:cs typeface="+mn-cs"/>
              </a:rPr>
              <a:t>La realization </a:t>
            </a:r>
          </a:p>
          <a:p>
            <a:r>
              <a:rPr lang="en-US" sz="1200" kern="1200" dirty="0">
                <a:solidFill>
                  <a:schemeClr val="tx1"/>
                </a:solidFill>
                <a:latin typeface="+mn-lt"/>
                <a:ea typeface="+mn-ea"/>
                <a:cs typeface="+mn-cs"/>
              </a:rPr>
              <a:t>Et </a:t>
            </a:r>
            <a:r>
              <a:rPr lang="en-US" sz="1200" kern="1200" dirty="0" err="1">
                <a:solidFill>
                  <a:schemeClr val="tx1"/>
                </a:solidFill>
                <a:latin typeface="+mn-lt"/>
                <a:ea typeface="+mn-ea"/>
                <a:cs typeface="+mn-cs"/>
              </a:rPr>
              <a:t>enfin</a:t>
            </a:r>
            <a:r>
              <a:rPr lang="en-US" sz="1200" kern="1200" dirty="0">
                <a:solidFill>
                  <a:schemeClr val="tx1"/>
                </a:solidFill>
                <a:latin typeface="+mn-lt"/>
                <a:ea typeface="+mn-ea"/>
                <a:cs typeface="+mn-cs"/>
              </a:rPr>
              <a:t> la  conclusion </a:t>
            </a:r>
            <a:endParaRPr lang="fr-FR"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2E7D2F9E-D167-4ED3-83EC-AE46EA34BEC3}" type="slidenum">
              <a:rPr lang="en-US" smtClean="0"/>
              <a:pPr/>
              <a:t>2</a:t>
            </a:fld>
            <a:endParaRPr lang="en-US" dirty="0"/>
          </a:p>
        </p:txBody>
      </p:sp>
    </p:spTree>
    <p:extLst>
      <p:ext uri="{BB962C8B-B14F-4D97-AF65-F5344CB8AC3E}">
        <p14:creationId xmlns:p14="http://schemas.microsoft.com/office/powerpoint/2010/main" val="2703363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 stage était une occasion précieuse qui nous a permis de découvrir le monde du travail, de clarifier certains problèmes, d’enrichir et d’améliorer les connaissances acquises pendant notre cursus d’études, à la fois sur le plan théorique et le plan pratique.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 guise de conclusion, les perspectives possibles à la suite du présent projet sont multiples et couvrent plusieurs aspects,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tels que l’intégration de la partie de candidature et l’amélioration de personnalisation des styles des </a:t>
            </a:r>
            <a:r>
              <a:rPr lang="fr-FR" sz="1200" kern="1200" dirty="0" err="1">
                <a:solidFill>
                  <a:schemeClr val="tx1"/>
                </a:solidFill>
                <a:effectLst/>
                <a:latin typeface="+mn-lt"/>
                <a:ea typeface="+mn-ea"/>
                <a:cs typeface="+mn-cs"/>
              </a:rPr>
              <a:t>CVs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33</a:t>
            </a:fld>
            <a:endParaRPr lang="en-US" dirty="0"/>
          </a:p>
        </p:txBody>
      </p:sp>
    </p:spTree>
    <p:extLst>
      <p:ext uri="{BB962C8B-B14F-4D97-AF65-F5344CB8AC3E}">
        <p14:creationId xmlns:p14="http://schemas.microsoft.com/office/powerpoint/2010/main" val="3290934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10"/>
          </p:nvPr>
        </p:nvSpPr>
        <p:spPr/>
        <p:txBody>
          <a:bodyPr/>
          <a:lstStyle/>
          <a:p>
            <a:fld id="{4FE6CDB7-7833-42BD-A078-D488642AB88E}" type="slidenum">
              <a:rPr lang="fr-FR" smtClean="0"/>
              <a:t>34</a:t>
            </a:fld>
            <a:endParaRPr lang="fr-FR"/>
          </a:p>
        </p:txBody>
      </p:sp>
    </p:spTree>
    <p:extLst>
      <p:ext uri="{BB962C8B-B14F-4D97-AF65-F5344CB8AC3E}">
        <p14:creationId xmlns:p14="http://schemas.microsoft.com/office/powerpoint/2010/main" val="2980938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Dans ce chapitre nous allons situer le projet dans son environnement organisationnel et contextuel</a:t>
            </a:r>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3</a:t>
            </a:fld>
            <a:endParaRPr lang="en-US" dirty="0"/>
          </a:p>
        </p:txBody>
      </p:sp>
    </p:spTree>
    <p:extLst>
      <p:ext uri="{BB962C8B-B14F-4D97-AF65-F5344CB8AC3E}">
        <p14:creationId xmlns:p14="http://schemas.microsoft.com/office/powerpoint/2010/main" val="3892127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kern="1200" dirty="0">
                <a:solidFill>
                  <a:schemeClr val="tx1"/>
                </a:solidFill>
                <a:effectLst/>
                <a:latin typeface="+mn-lt"/>
                <a:ea typeface="+mn-ea"/>
                <a:cs typeface="+mn-cs"/>
              </a:rPr>
              <a:t>Notre projet a été effectuer au sein du groupe HR Path</a:t>
            </a:r>
            <a:r>
              <a:rPr lang="fr-FR" sz="1200" kern="1200" dirty="0">
                <a:solidFill>
                  <a:schemeClr val="tx1"/>
                </a:solidFill>
                <a:effectLst/>
                <a:latin typeface="+mn-lt"/>
                <a:ea typeface="+mn-ea"/>
                <a:cs typeface="+mn-cs"/>
              </a:rPr>
              <a:t> créé en 2001, est spécialisé dans les SIRH (Systèmes d'Informations pour les Ressources Humaines).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HR Path exerce principalement quatre métiers : </a:t>
            </a:r>
          </a:p>
          <a:p>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4</a:t>
            </a:fld>
            <a:endParaRPr lang="en-US" dirty="0"/>
          </a:p>
        </p:txBody>
      </p:sp>
    </p:spTree>
    <p:extLst>
      <p:ext uri="{BB962C8B-B14F-4D97-AF65-F5344CB8AC3E}">
        <p14:creationId xmlns:p14="http://schemas.microsoft.com/office/powerpoint/2010/main" val="1999524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Les outils utilisés traditionnels de recrutement  à savoir  Excel pour gérer la liste des recrutements, voire la liste des candidats, et les boîtes emails pour recevoir tous les </a:t>
            </a:r>
            <a:r>
              <a:rPr lang="fr-FR" sz="1200" kern="1200" dirty="0" err="1">
                <a:solidFill>
                  <a:schemeClr val="tx1"/>
                </a:solidFill>
                <a:effectLst/>
                <a:latin typeface="+mn-lt"/>
                <a:ea typeface="+mn-ea"/>
                <a:cs typeface="+mn-cs"/>
              </a:rPr>
              <a:t>CVs</a:t>
            </a:r>
            <a:r>
              <a:rPr lang="fr-FR" sz="1200" kern="1200" dirty="0">
                <a:solidFill>
                  <a:schemeClr val="tx1"/>
                </a:solidFill>
                <a:effectLst/>
                <a:latin typeface="+mn-lt"/>
                <a:ea typeface="+mn-ea"/>
                <a:cs typeface="+mn-cs"/>
              </a:rPr>
              <a:t> et échanger de l’information en interne sur les candidats en question. Ce mode de fonctionnement, même s’il permet d’avancer tant bien que mal, montre vite ses limites :</a:t>
            </a:r>
          </a:p>
          <a:p>
            <a:pPr lvl="0"/>
            <a:r>
              <a:rPr lang="fr-FR" sz="1200" kern="1200" dirty="0">
                <a:solidFill>
                  <a:schemeClr val="tx1"/>
                </a:solidFill>
                <a:effectLst/>
                <a:latin typeface="+mn-lt"/>
                <a:ea typeface="+mn-ea"/>
                <a:cs typeface="+mn-cs"/>
              </a:rPr>
              <a:t>Perte de temps: nécessité de saisir des informations dans des tableurs, difficulté pour chercher </a:t>
            </a:r>
            <a:r>
              <a:rPr lang="fr-FR" sz="1200" kern="1200" dirty="0" err="1">
                <a:solidFill>
                  <a:schemeClr val="tx1"/>
                </a:solidFill>
                <a:effectLst/>
                <a:latin typeface="+mn-lt"/>
                <a:ea typeface="+mn-ea"/>
                <a:cs typeface="+mn-cs"/>
              </a:rPr>
              <a:t>CVs</a:t>
            </a:r>
            <a:r>
              <a:rPr lang="fr-FR" sz="1200" kern="1200" dirty="0">
                <a:solidFill>
                  <a:schemeClr val="tx1"/>
                </a:solidFill>
                <a:effectLst/>
                <a:latin typeface="+mn-lt"/>
                <a:ea typeface="+mn-ea"/>
                <a:cs typeface="+mn-cs"/>
              </a:rPr>
              <a:t> et informations,</a:t>
            </a:r>
          </a:p>
          <a:p>
            <a:pPr lvl="0"/>
            <a:r>
              <a:rPr lang="fr-FR" sz="1200" kern="1200" dirty="0">
                <a:solidFill>
                  <a:schemeClr val="tx1"/>
                </a:solidFill>
                <a:effectLst/>
                <a:latin typeface="+mn-lt"/>
                <a:ea typeface="+mn-ea"/>
                <a:cs typeface="+mn-cs"/>
              </a:rPr>
              <a:t>Perte d’information : aucun stockage d’information sur les candidats et sur les recrutements,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Pas de partage d’information en collaboratif: les informations sont éclatées sur les postes de travail des collaborateurs et dans les boîtes email,</a:t>
            </a:r>
          </a:p>
          <a:p>
            <a:pPr lvl="0"/>
            <a:r>
              <a:rPr lang="fr-FR" sz="1200" kern="1200" dirty="0">
                <a:solidFill>
                  <a:schemeClr val="tx1"/>
                </a:solidFill>
                <a:effectLst/>
                <a:latin typeface="+mn-lt"/>
                <a:ea typeface="+mn-ea"/>
                <a:cs typeface="+mn-cs"/>
              </a:rPr>
              <a:t>Pas de mesure de performance de l’activité de recrutement.</a:t>
            </a:r>
          </a:p>
          <a:p>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5</a:t>
            </a:fld>
            <a:endParaRPr lang="en-US" dirty="0"/>
          </a:p>
        </p:txBody>
      </p:sp>
    </p:spTree>
    <p:extLst>
      <p:ext uri="{BB962C8B-B14F-4D97-AF65-F5344CB8AC3E}">
        <p14:creationId xmlns:p14="http://schemas.microsoft.com/office/powerpoint/2010/main" val="61464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Afin de répondre à cette problématique, a mis en place un système de gestion de ressources couvrant plusieurs fonctionnalités telles que :</a:t>
            </a:r>
          </a:p>
          <a:p>
            <a:r>
              <a:rPr lang="fr-FR" sz="1200" kern="1200" dirty="0">
                <a:solidFill>
                  <a:schemeClr val="tx1"/>
                </a:solidFill>
                <a:effectLst/>
                <a:latin typeface="+mn-lt"/>
                <a:ea typeface="+mn-ea"/>
                <a:cs typeface="+mn-cs"/>
              </a:rPr>
              <a:t> Gestion de profil,</a:t>
            </a:r>
          </a:p>
          <a:p>
            <a:r>
              <a:rPr lang="fr-FR" sz="1200" kern="1200" dirty="0">
                <a:solidFill>
                  <a:schemeClr val="tx1"/>
                </a:solidFill>
                <a:effectLst/>
                <a:latin typeface="+mn-lt"/>
                <a:ea typeface="+mn-ea"/>
                <a:cs typeface="+mn-cs"/>
              </a:rPr>
              <a:t>Gestion de CV, </a:t>
            </a:r>
          </a:p>
          <a:p>
            <a:r>
              <a:rPr lang="fr-FR" sz="1200" kern="1200" dirty="0">
                <a:solidFill>
                  <a:schemeClr val="tx1"/>
                </a:solidFill>
                <a:effectLst/>
                <a:latin typeface="+mn-lt"/>
                <a:ea typeface="+mn-ea"/>
                <a:cs typeface="+mn-cs"/>
              </a:rPr>
              <a:t>Gestion des recrutements : permet d’affecter une ressource au poste adéquat</a:t>
            </a:r>
          </a:p>
          <a:p>
            <a:r>
              <a:rPr lang="fr-FR" sz="1200" kern="1200" dirty="0">
                <a:solidFill>
                  <a:schemeClr val="tx1"/>
                </a:solidFill>
                <a:effectLst/>
                <a:latin typeface="+mn-lt"/>
                <a:ea typeface="+mn-ea"/>
                <a:cs typeface="+mn-cs"/>
              </a:rPr>
              <a:t>Recherche avancée : à travers des indicateurs bien déterminés pour pouvoir effectuer des recherches sur des profils à la demande, de façon rapide et précise.</a:t>
            </a:r>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6</a:t>
            </a:fld>
            <a:endParaRPr lang="en-US" dirty="0"/>
          </a:p>
        </p:txBody>
      </p:sp>
    </p:spTree>
    <p:extLst>
      <p:ext uri="{BB962C8B-B14F-4D97-AF65-F5344CB8AC3E}">
        <p14:creationId xmlns:p14="http://schemas.microsoft.com/office/powerpoint/2010/main" val="1088368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sz="1200" b="0" i="0" u="none" strike="noStrike" kern="1200" baseline="0" dirty="0">
                <a:solidFill>
                  <a:schemeClr val="tx1"/>
                </a:solidFill>
                <a:latin typeface="+mn-lt"/>
                <a:ea typeface="+mn-ea"/>
                <a:cs typeface="+mn-cs"/>
              </a:rPr>
              <a:t>Le choix d'une </a:t>
            </a:r>
            <a:r>
              <a:rPr lang="fr-FR" sz="1200" b="0" i="0" u="none" strike="noStrike" kern="1200" baseline="0" dirty="0" err="1">
                <a:solidFill>
                  <a:schemeClr val="tx1"/>
                </a:solidFill>
                <a:latin typeface="+mn-lt"/>
                <a:ea typeface="+mn-ea"/>
                <a:cs typeface="+mn-cs"/>
              </a:rPr>
              <a:t>methode</a:t>
            </a:r>
            <a:r>
              <a:rPr lang="fr-FR" sz="1200" b="0" i="0" u="none" strike="noStrike" kern="1200" baseline="0" dirty="0">
                <a:solidFill>
                  <a:schemeClr val="tx1"/>
                </a:solidFill>
                <a:latin typeface="+mn-lt"/>
                <a:ea typeface="+mn-ea"/>
                <a:cs typeface="+mn-cs"/>
              </a:rPr>
              <a:t> de </a:t>
            </a:r>
            <a:r>
              <a:rPr lang="fr-FR" sz="1200" b="0" i="0" u="none" strike="noStrike" kern="1200" baseline="0" dirty="0" err="1">
                <a:solidFill>
                  <a:schemeClr val="tx1"/>
                </a:solidFill>
                <a:latin typeface="+mn-lt"/>
                <a:ea typeface="+mn-ea"/>
                <a:cs typeface="+mn-cs"/>
              </a:rPr>
              <a:t>developpement</a:t>
            </a:r>
            <a:r>
              <a:rPr lang="fr-FR" sz="1200" b="0" i="0" u="none" strike="noStrike" kern="1200" baseline="0" dirty="0">
                <a:solidFill>
                  <a:schemeClr val="tx1"/>
                </a:solidFill>
                <a:latin typeface="+mn-lt"/>
                <a:ea typeface="+mn-ea"/>
                <a:cs typeface="+mn-cs"/>
              </a:rPr>
              <a:t> constitue une </a:t>
            </a:r>
            <a:r>
              <a:rPr lang="fr-FR" sz="1200" b="0" i="0" u="none" strike="noStrike" kern="1200" baseline="0" dirty="0" err="1">
                <a:solidFill>
                  <a:schemeClr val="tx1"/>
                </a:solidFill>
                <a:latin typeface="+mn-lt"/>
                <a:ea typeface="+mn-ea"/>
                <a:cs typeface="+mn-cs"/>
              </a:rPr>
              <a:t>etape</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tres</a:t>
            </a:r>
            <a:r>
              <a:rPr lang="fr-FR" sz="1200" b="0" i="0" u="none" strike="noStrike" kern="1200" baseline="0" dirty="0">
                <a:solidFill>
                  <a:schemeClr val="tx1"/>
                </a:solidFill>
                <a:latin typeface="+mn-lt"/>
                <a:ea typeface="+mn-ea"/>
                <a:cs typeface="+mn-cs"/>
              </a:rPr>
              <a:t> importante permettant d'avoir</a:t>
            </a:r>
          </a:p>
          <a:p>
            <a:r>
              <a:rPr lang="fr-FR" sz="1200" b="0" i="0" u="none" strike="noStrike" kern="1200" baseline="0" dirty="0">
                <a:solidFill>
                  <a:schemeClr val="tx1"/>
                </a:solidFill>
                <a:latin typeface="+mn-lt"/>
                <a:ea typeface="+mn-ea"/>
                <a:cs typeface="+mn-cs"/>
              </a:rPr>
              <a:t>une meilleure organisation des différentes phases du projet.</a:t>
            </a:r>
          </a:p>
          <a:p>
            <a:r>
              <a:rPr lang="fr-FR" sz="1200" b="0" i="0" u="none" strike="noStrike" kern="1200" baseline="0" dirty="0">
                <a:solidFill>
                  <a:schemeClr val="tx1"/>
                </a:solidFill>
                <a:latin typeface="+mn-lt"/>
                <a:ea typeface="+mn-ea"/>
                <a:cs typeface="+mn-cs"/>
              </a:rPr>
              <a:t>SCRUM est une méthode agile pour une gestion de projet avec plus de rapidité ,flexibilité et plus de productivité</a:t>
            </a:r>
          </a:p>
          <a:p>
            <a:r>
              <a:rPr lang="fr-FR" sz="1200" b="0" i="0" u="none" strike="noStrike" kern="1200" baseline="0" dirty="0">
                <a:solidFill>
                  <a:schemeClr val="tx1"/>
                </a:solidFill>
                <a:latin typeface="+mn-lt"/>
                <a:ea typeface="+mn-ea"/>
                <a:cs typeface="+mn-cs"/>
              </a:rPr>
              <a:t>La participation active du client est garantit par SCRUM avec les pratiques suivantes: </a:t>
            </a:r>
          </a:p>
          <a:p>
            <a:pPr marL="171450" indent="-171450">
              <a:buFontTx/>
              <a:buChar char="-"/>
            </a:pPr>
            <a:r>
              <a:rPr lang="fr-FR" sz="1200" b="0" i="0" u="none" strike="noStrike" kern="1200" baseline="0" dirty="0">
                <a:solidFill>
                  <a:schemeClr val="tx1"/>
                </a:solidFill>
                <a:latin typeface="+mn-lt"/>
                <a:ea typeface="+mn-ea"/>
                <a:cs typeface="+mn-cs"/>
              </a:rPr>
              <a:t>le </a:t>
            </a:r>
            <a:r>
              <a:rPr lang="fr-FR" sz="1200" b="0" i="0" u="none" strike="noStrike" kern="1200" baseline="0" dirty="0" err="1">
                <a:solidFill>
                  <a:schemeClr val="tx1"/>
                </a:solidFill>
                <a:latin typeface="+mn-lt"/>
                <a:ea typeface="+mn-ea"/>
                <a:cs typeface="+mn-cs"/>
              </a:rPr>
              <a:t>product</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owner</a:t>
            </a:r>
            <a:r>
              <a:rPr lang="fr-FR" sz="1200" b="0" i="0" u="none" strike="noStrike" kern="1200" baseline="0" dirty="0">
                <a:solidFill>
                  <a:schemeClr val="tx1"/>
                </a:solidFill>
                <a:latin typeface="+mn-lt"/>
                <a:ea typeface="+mn-ea"/>
                <a:cs typeface="+mn-cs"/>
              </a:rPr>
              <a:t> qui représente la voie du client</a:t>
            </a:r>
          </a:p>
          <a:p>
            <a:pPr marL="171450" indent="-171450">
              <a:buFontTx/>
              <a:buChar char="-"/>
            </a:pPr>
            <a:r>
              <a:rPr lang="fr-FR" sz="1200" b="0" i="0" u="none" strike="noStrike" kern="1200" baseline="0" dirty="0">
                <a:solidFill>
                  <a:schemeClr val="tx1"/>
                </a:solidFill>
                <a:latin typeface="+mn-lt"/>
                <a:ea typeface="+mn-ea"/>
                <a:cs typeface="+mn-cs"/>
              </a:rPr>
              <a:t>Après chaque itération on fait une réunion avec le </a:t>
            </a:r>
            <a:r>
              <a:rPr lang="fr-FR" sz="1200" b="0" i="0" u="none" strike="noStrike" kern="1200" baseline="0" dirty="0" err="1">
                <a:solidFill>
                  <a:schemeClr val="tx1"/>
                </a:solidFill>
                <a:latin typeface="+mn-lt"/>
                <a:ea typeface="+mn-ea"/>
                <a:cs typeface="+mn-cs"/>
              </a:rPr>
              <a:t>product</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owner</a:t>
            </a:r>
            <a:endParaRPr lang="fr-FR" sz="1200" b="0" i="0" u="none" strike="noStrike" kern="1200" baseline="0" dirty="0">
              <a:solidFill>
                <a:schemeClr val="tx1"/>
              </a:solidFill>
              <a:latin typeface="+mn-lt"/>
              <a:ea typeface="+mn-ea"/>
              <a:cs typeface="+mn-cs"/>
            </a:endParaRPr>
          </a:p>
          <a:p>
            <a:pPr marL="171450" indent="-171450">
              <a:buFontTx/>
              <a:buChar char="-"/>
            </a:pPr>
            <a:r>
              <a:rPr lang="fr-FR" sz="1200" b="0" i="0" u="none" strike="noStrike" kern="1200" baseline="0" dirty="0">
                <a:solidFill>
                  <a:schemeClr val="tx1"/>
                </a:solidFill>
                <a:latin typeface="+mn-lt"/>
                <a:ea typeface="+mn-ea"/>
                <a:cs typeface="+mn-cs"/>
              </a:rPr>
              <a:t>La définition de fonctionnalités à réaliser avant chaque sprint</a:t>
            </a:r>
          </a:p>
          <a:p>
            <a:r>
              <a:rPr lang="fr-FR" dirty="0"/>
              <a:t>Bien que le Framework SCRUM est orient ́e organisation, il manque de pratiques techniques qui</a:t>
            </a:r>
          </a:p>
          <a:p>
            <a:r>
              <a:rPr lang="fr-FR" dirty="0"/>
              <a:t>nous permettraient de rendre possible un d ́</a:t>
            </a:r>
            <a:r>
              <a:rPr lang="fr-FR" dirty="0" err="1"/>
              <a:t>eveloppement</a:t>
            </a:r>
            <a:r>
              <a:rPr lang="fr-FR" dirty="0"/>
              <a:t> agile soutenable [?].</a:t>
            </a:r>
          </a:p>
          <a:p>
            <a:endParaRPr lang="fr-FR" dirty="0"/>
          </a:p>
          <a:p>
            <a:r>
              <a:rPr lang="fr-FR" dirty="0"/>
              <a:t>Alors c’est d’ici d’</a:t>
            </a:r>
            <a:r>
              <a:rPr lang="fr-FR" dirty="0" err="1"/>
              <a:t>o`u</a:t>
            </a:r>
            <a:r>
              <a:rPr lang="fr-FR" dirty="0"/>
              <a:t> vient </a:t>
            </a:r>
            <a:r>
              <a:rPr lang="fr-FR" dirty="0" err="1"/>
              <a:t>l’id</a:t>
            </a:r>
            <a:r>
              <a:rPr lang="fr-FR" dirty="0"/>
              <a:t> ́</a:t>
            </a:r>
            <a:r>
              <a:rPr lang="fr-FR" dirty="0" err="1"/>
              <a:t>ee</a:t>
            </a:r>
            <a:r>
              <a:rPr lang="fr-FR" dirty="0"/>
              <a:t> d’adopter une m ́</a:t>
            </a:r>
            <a:r>
              <a:rPr lang="fr-FR" dirty="0" err="1"/>
              <a:t>ethode</a:t>
            </a:r>
            <a:r>
              <a:rPr lang="fr-FR" dirty="0"/>
              <a:t> hybride SCRUM-XP pour combiner les</a:t>
            </a:r>
          </a:p>
          <a:p>
            <a:r>
              <a:rPr lang="fr-FR" dirty="0"/>
              <a:t>deux aspects : technique et organisationnel.</a:t>
            </a:r>
          </a:p>
        </p:txBody>
      </p:sp>
      <p:sp>
        <p:nvSpPr>
          <p:cNvPr id="4" name="Slide Number Placeholder 3"/>
          <p:cNvSpPr>
            <a:spLocks noGrp="1"/>
          </p:cNvSpPr>
          <p:nvPr>
            <p:ph type="sldNum" sz="quarter" idx="5"/>
          </p:nvPr>
        </p:nvSpPr>
        <p:spPr/>
        <p:txBody>
          <a:bodyPr/>
          <a:lstStyle/>
          <a:p>
            <a:fld id="{2E7D2F9E-D167-4ED3-83EC-AE46EA34BEC3}" type="slidenum">
              <a:rPr lang="en-US" smtClean="0"/>
              <a:pPr/>
              <a:t>7</a:t>
            </a:fld>
            <a:endParaRPr lang="en-US" dirty="0"/>
          </a:p>
        </p:txBody>
      </p:sp>
    </p:spTree>
    <p:extLst>
      <p:ext uri="{BB962C8B-B14F-4D97-AF65-F5344CB8AC3E}">
        <p14:creationId xmlns:p14="http://schemas.microsoft.com/office/powerpoint/2010/main" val="130036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dirty="0"/>
              <a:t>XP est </a:t>
            </a:r>
            <a:r>
              <a:rPr lang="fr-FR" dirty="0" err="1"/>
              <a:t>adapt</a:t>
            </a:r>
            <a:r>
              <a:rPr lang="fr-FR" dirty="0"/>
              <a:t> ́e aux  ́</a:t>
            </a:r>
            <a:r>
              <a:rPr lang="fr-FR" dirty="0" err="1"/>
              <a:t>equipes</a:t>
            </a:r>
            <a:r>
              <a:rPr lang="fr-FR" dirty="0"/>
              <a:t> r ́</a:t>
            </a:r>
            <a:r>
              <a:rPr lang="fr-FR" dirty="0" err="1"/>
              <a:t>eduites</a:t>
            </a:r>
            <a:r>
              <a:rPr lang="fr-FR" dirty="0"/>
              <a:t> avec des besoins changeants</a:t>
            </a:r>
          </a:p>
          <a:p>
            <a:r>
              <a:rPr lang="fr-FR" dirty="0"/>
              <a:t>Les </a:t>
            </a:r>
            <a:r>
              <a:rPr lang="fr-FR" dirty="0" err="1"/>
              <a:t>activit</a:t>
            </a:r>
            <a:r>
              <a:rPr lang="fr-FR" dirty="0"/>
              <a:t> ́es de la m ́</a:t>
            </a:r>
            <a:r>
              <a:rPr lang="fr-FR" dirty="0" err="1"/>
              <a:t>ethode</a:t>
            </a:r>
            <a:r>
              <a:rPr lang="fr-FR" dirty="0"/>
              <a:t> XP sont :</a:t>
            </a:r>
          </a:p>
          <a:p>
            <a:r>
              <a:rPr lang="fr-FR" dirty="0"/>
              <a:t>- il faut respecter des normes de nommage et de programmation standards, pour que chacun puisse lire et comprendre facilement le code produit par les autres</a:t>
            </a:r>
          </a:p>
          <a:p>
            <a:r>
              <a:rPr lang="fr-FR" dirty="0"/>
              <a:t>- </a:t>
            </a:r>
            <a:r>
              <a:rPr lang="fr-FR" dirty="0" err="1"/>
              <a:t>connaˆıtre</a:t>
            </a:r>
            <a:r>
              <a:rPr lang="fr-FR" dirty="0"/>
              <a:t> les diff ́</a:t>
            </a:r>
            <a:r>
              <a:rPr lang="fr-FR" dirty="0" err="1"/>
              <a:t>erentes</a:t>
            </a:r>
            <a:r>
              <a:rPr lang="fr-FR" dirty="0"/>
              <a:t> parties du code</a:t>
            </a:r>
          </a:p>
          <a:p>
            <a:r>
              <a:rPr lang="fr-FR" dirty="0"/>
              <a:t>- la solution la plus simple qui puisse fonctionner</a:t>
            </a:r>
          </a:p>
          <a:p>
            <a:pPr marL="171450" indent="-171450">
              <a:buFontTx/>
              <a:buChar char="-"/>
            </a:pPr>
            <a:r>
              <a:rPr lang="fr-FR" dirty="0"/>
              <a:t>retravailler le code un peu chaque jour pour le rendre plus lisible, propre et plus robuste</a:t>
            </a:r>
          </a:p>
          <a:p>
            <a:pPr marL="171450" indent="-171450">
              <a:buFontTx/>
              <a:buChar char="-"/>
            </a:pPr>
            <a:r>
              <a:rPr lang="fr-FR" dirty="0"/>
              <a:t>Il faut bien que le logiciel produit fonctionne,</a:t>
            </a:r>
          </a:p>
        </p:txBody>
      </p:sp>
      <p:sp>
        <p:nvSpPr>
          <p:cNvPr id="4" name="Slide Number Placeholder 3"/>
          <p:cNvSpPr>
            <a:spLocks noGrp="1"/>
          </p:cNvSpPr>
          <p:nvPr>
            <p:ph type="sldNum" sz="quarter" idx="5"/>
          </p:nvPr>
        </p:nvSpPr>
        <p:spPr/>
        <p:txBody>
          <a:bodyPr/>
          <a:lstStyle/>
          <a:p>
            <a:fld id="{2E7D2F9E-D167-4ED3-83EC-AE46EA34BEC3}" type="slidenum">
              <a:rPr lang="en-US" smtClean="0"/>
              <a:pPr/>
              <a:t>8</a:t>
            </a:fld>
            <a:endParaRPr lang="en-US" dirty="0"/>
          </a:p>
        </p:txBody>
      </p:sp>
    </p:spTree>
    <p:extLst>
      <p:ext uri="{BB962C8B-B14F-4D97-AF65-F5344CB8AC3E}">
        <p14:creationId xmlns:p14="http://schemas.microsoft.com/office/powerpoint/2010/main" val="47209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Après la définition du contexte général de notre projet, nous allons maintenant construire une bonne vision du produit,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 d’identifier les rôles des utilisateurs et de dégager les fonctionnalités principales afin de produire le </a:t>
            </a:r>
            <a:r>
              <a:rPr lang="fr-FR" sz="1200" kern="1200" dirty="0" err="1">
                <a:solidFill>
                  <a:schemeClr val="tx1"/>
                </a:solidFill>
                <a:effectLst/>
                <a:latin typeface="+mn-lt"/>
                <a:ea typeface="+mn-ea"/>
                <a:cs typeface="+mn-cs"/>
              </a:rPr>
              <a:t>backlog</a:t>
            </a:r>
            <a:r>
              <a:rPr lang="fr-FR" sz="1200" kern="1200" dirty="0">
                <a:solidFill>
                  <a:schemeClr val="tx1"/>
                </a:solidFill>
                <a:effectLst/>
                <a:latin typeface="+mn-lt"/>
                <a:ea typeface="+mn-ea"/>
                <a:cs typeface="+mn-cs"/>
              </a:rPr>
              <a:t>  ainsi qu’une planification des sprints</a:t>
            </a:r>
          </a:p>
          <a:p>
            <a:endParaRPr lang="fr-FR" dirty="0"/>
          </a:p>
        </p:txBody>
      </p:sp>
      <p:sp>
        <p:nvSpPr>
          <p:cNvPr id="4" name="Slide Number Placeholder 3"/>
          <p:cNvSpPr>
            <a:spLocks noGrp="1"/>
          </p:cNvSpPr>
          <p:nvPr>
            <p:ph type="sldNum" sz="quarter" idx="5"/>
          </p:nvPr>
        </p:nvSpPr>
        <p:spPr/>
        <p:txBody>
          <a:bodyPr/>
          <a:lstStyle/>
          <a:p>
            <a:fld id="{2E7D2F9E-D167-4ED3-83EC-AE46EA34BEC3}" type="slidenum">
              <a:rPr lang="en-US" smtClean="0"/>
              <a:pPr/>
              <a:t>9</a:t>
            </a:fld>
            <a:endParaRPr lang="en-US" dirty="0"/>
          </a:p>
        </p:txBody>
      </p:sp>
    </p:spTree>
    <p:extLst>
      <p:ext uri="{BB962C8B-B14F-4D97-AF65-F5344CB8AC3E}">
        <p14:creationId xmlns:p14="http://schemas.microsoft.com/office/powerpoint/2010/main" val="111592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561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l">
              <a:buNone/>
              <a:defRPr sz="1050" b="0" baseline="0">
                <a:solidFill>
                  <a:schemeClr val="bg1"/>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8" name="Title 2"/>
          <p:cNvSpPr>
            <a:spLocks noGrp="1"/>
          </p:cNvSpPr>
          <p:nvPr>
            <p:ph type="title"/>
          </p:nvPr>
        </p:nvSpPr>
        <p:spPr>
          <a:xfrm>
            <a:off x="381000" y="341313"/>
            <a:ext cx="8368363" cy="495383"/>
          </a:xfrm>
          <a:prstGeom prst="rect">
            <a:avLst/>
          </a:prstGeom>
        </p:spPr>
        <p:txBody>
          <a:bodyPr lIns="0" tIns="0" rIns="0" bIns="0" anchor="ctr"/>
          <a:lstStyle>
            <a:lvl1pPr algn="l">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7688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396664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
        <p:nvSpPr>
          <p:cNvPr id="3"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4"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93110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9"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85127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
        <p:nvSpPr>
          <p:cNvPr id="5" name="Picture Placeholder 4"/>
          <p:cNvSpPr>
            <a:spLocks noGrp="1"/>
          </p:cNvSpPr>
          <p:nvPr>
            <p:ph type="pic" sz="quarter" idx="12" hasCustomPrompt="1"/>
          </p:nvPr>
        </p:nvSpPr>
        <p:spPr>
          <a:xfrm>
            <a:off x="-1" y="1428749"/>
            <a:ext cx="9144000" cy="3048000"/>
          </a:xfrm>
          <a:custGeom>
            <a:avLst/>
            <a:gdLst>
              <a:gd name="connsiteX0" fmla="*/ 0 w 9144000"/>
              <a:gd name="connsiteY0" fmla="*/ 0 h 3048000"/>
              <a:gd name="connsiteX1" fmla="*/ 9144000 w 9144000"/>
              <a:gd name="connsiteY1" fmla="*/ 0 h 3048000"/>
              <a:gd name="connsiteX2" fmla="*/ 9144000 w 9144000"/>
              <a:gd name="connsiteY2" fmla="*/ 3048000 h 3048000"/>
              <a:gd name="connsiteX3" fmla="*/ 0 w 9144000"/>
              <a:gd name="connsiteY3" fmla="*/ 3048000 h 3048000"/>
            </a:gdLst>
            <a:ahLst/>
            <a:cxnLst>
              <a:cxn ang="0">
                <a:pos x="connsiteX0" y="connsiteY0"/>
              </a:cxn>
              <a:cxn ang="0">
                <a:pos x="connsiteX1" y="connsiteY1"/>
              </a:cxn>
              <a:cxn ang="0">
                <a:pos x="connsiteX2" y="connsiteY2"/>
              </a:cxn>
              <a:cxn ang="0">
                <a:pos x="connsiteX3" y="connsiteY3"/>
              </a:cxn>
            </a:cxnLst>
            <a:rect l="l" t="t" r="r" b="b"/>
            <a:pathLst>
              <a:path w="9144000" h="3048000">
                <a:moveTo>
                  <a:pt x="0" y="0"/>
                </a:moveTo>
                <a:lnTo>
                  <a:pt x="9144000" y="0"/>
                </a:lnTo>
                <a:lnTo>
                  <a:pt x="9144000" y="3048000"/>
                </a:lnTo>
                <a:lnTo>
                  <a:pt x="0" y="3048000"/>
                </a:lnTo>
                <a:close/>
              </a:path>
            </a:pathLst>
          </a:custGeom>
          <a:solidFill>
            <a:schemeClr val="bg1">
              <a:lumMod val="95000"/>
            </a:schemeClr>
          </a:solidFill>
          <a:ln w="19050">
            <a:noFill/>
          </a:ln>
        </p:spPr>
        <p:txBody>
          <a:bodyPr wrap="square" lIns="0" tIns="0" rIns="0" bIns="182880" anchor="b">
            <a:noAutofit/>
          </a:bodyPr>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237520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4953000" y="0"/>
            <a:ext cx="4191000" cy="5143500"/>
          </a:xfrm>
          <a:prstGeom prst="rect">
            <a:avLst/>
          </a:prstGeom>
          <a:solidFill>
            <a:schemeClr val="bg1">
              <a:lumMod val="95000"/>
            </a:schemeClr>
          </a:solidFill>
          <a:ln>
            <a:noFill/>
          </a:ln>
          <a:effectLst/>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53482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6858000" y="0"/>
            <a:ext cx="2286000" cy="5143500"/>
          </a:xfrm>
          <a:prstGeom prst="rect">
            <a:avLst/>
          </a:prstGeom>
          <a:solidFill>
            <a:schemeClr val="bg1">
              <a:lumMod val="95000"/>
            </a:schemeClr>
          </a:solidFill>
          <a:ln>
            <a:noFill/>
          </a:ln>
          <a:effectLst/>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24712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
        <p:nvSpPr>
          <p:cNvPr id="7" name="Picture Placeholder 6"/>
          <p:cNvSpPr>
            <a:spLocks noGrp="1"/>
          </p:cNvSpPr>
          <p:nvPr>
            <p:ph type="pic" sz="quarter" idx="12" hasCustomPrompt="1"/>
          </p:nvPr>
        </p:nvSpPr>
        <p:spPr>
          <a:xfrm>
            <a:off x="5943600" y="1294598"/>
            <a:ext cx="2783902" cy="2401902"/>
          </a:xfrm>
          <a:custGeom>
            <a:avLst/>
            <a:gdLst>
              <a:gd name="connsiteX0" fmla="*/ 0 w 9144000"/>
              <a:gd name="connsiteY0" fmla="*/ 0 h 3048000"/>
              <a:gd name="connsiteX1" fmla="*/ 9144000 w 9144000"/>
              <a:gd name="connsiteY1" fmla="*/ 0 h 3048000"/>
              <a:gd name="connsiteX2" fmla="*/ 9144000 w 9144000"/>
              <a:gd name="connsiteY2" fmla="*/ 3048000 h 3048000"/>
              <a:gd name="connsiteX3" fmla="*/ 0 w 9144000"/>
              <a:gd name="connsiteY3" fmla="*/ 3048000 h 3048000"/>
            </a:gdLst>
            <a:ahLst/>
            <a:cxnLst>
              <a:cxn ang="0">
                <a:pos x="connsiteX0" y="connsiteY0"/>
              </a:cxn>
              <a:cxn ang="0">
                <a:pos x="connsiteX1" y="connsiteY1"/>
              </a:cxn>
              <a:cxn ang="0">
                <a:pos x="connsiteX2" y="connsiteY2"/>
              </a:cxn>
              <a:cxn ang="0">
                <a:pos x="connsiteX3" y="connsiteY3"/>
              </a:cxn>
            </a:cxnLst>
            <a:rect l="l" t="t" r="r" b="b"/>
            <a:pathLst>
              <a:path w="9144000" h="3048000">
                <a:moveTo>
                  <a:pt x="0" y="0"/>
                </a:moveTo>
                <a:lnTo>
                  <a:pt x="9144000" y="0"/>
                </a:lnTo>
                <a:lnTo>
                  <a:pt x="9144000" y="3048000"/>
                </a:lnTo>
                <a:lnTo>
                  <a:pt x="0" y="3048000"/>
                </a:lnTo>
                <a:close/>
              </a:path>
            </a:pathLst>
          </a:custGeom>
          <a:solidFill>
            <a:schemeClr val="bg1">
              <a:lumMod val="95000"/>
            </a:schemeClr>
          </a:solidFill>
          <a:ln w="28575">
            <a:solidFill>
              <a:schemeClr val="bg1"/>
            </a:solidFill>
          </a:ln>
          <a:effectLst>
            <a:outerShdw blurRad="63500" sx="102000" sy="102000" algn="ctr" rotWithShape="0">
              <a:prstClr val="black">
                <a:alpha val="40000"/>
              </a:prstClr>
            </a:outerShdw>
          </a:effectLst>
        </p:spPr>
        <p:txBody>
          <a:bodyPr wrap="square" lIns="0" tIns="0" rIns="0" bIns="182880" anchor="b">
            <a:noAutofit/>
          </a:bodyPr>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1914242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p:cNvSpPr>
            <a:spLocks noGrp="1"/>
          </p:cNvSpPr>
          <p:nvPr>
            <p:ph type="dt" sz="half" idx="10"/>
          </p:nvPr>
        </p:nvSpPr>
        <p:spPr/>
        <p:txBody>
          <a:bodyPr/>
          <a:lstStyle/>
          <a:p>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643085-24D3-4793-A75E-C62C31E6F04D}" type="slidenum">
              <a:rPr lang="fr-FR" smtClean="0"/>
              <a:t>‹#›</a:t>
            </a:fld>
            <a:endParaRPr lang="fr-FR"/>
          </a:p>
        </p:txBody>
      </p:sp>
    </p:spTree>
    <p:extLst>
      <p:ext uri="{BB962C8B-B14F-4D97-AF65-F5344CB8AC3E}">
        <p14:creationId xmlns:p14="http://schemas.microsoft.com/office/powerpoint/2010/main" val="1081381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lumMod val="75000"/>
                  </a:schemeClr>
                </a:solidFill>
                <a:effectLst/>
                <a:latin typeface="Calibri Light" panose="020F0302020204030204" pitchFamily="34" charset="0"/>
                <a:ea typeface="+mn-ea"/>
                <a:cs typeface="+mn-cs"/>
              </a:rPr>
              <a:t>Copyright (C)</a:t>
            </a:r>
            <a:r>
              <a:rPr lang="en-US" sz="1000" kern="1200" baseline="0" dirty="0">
                <a:solidFill>
                  <a:schemeClr val="bg1">
                    <a:lumMod val="75000"/>
                  </a:schemeClr>
                </a:solidFill>
                <a:effectLst/>
                <a:latin typeface="Calibri Light" panose="020F0302020204030204" pitchFamily="34" charset="0"/>
                <a:ea typeface="+mn-ea"/>
                <a:cs typeface="+mn-cs"/>
              </a:rPr>
              <a:t> </a:t>
            </a:r>
            <a:r>
              <a:rPr lang="en-US" sz="1000" kern="1200" dirty="0">
                <a:solidFill>
                  <a:schemeClr val="bg1">
                    <a:lumMod val="75000"/>
                  </a:schemeClr>
                </a:solidFill>
                <a:effectLst/>
                <a:latin typeface="Calibri Light" panose="020F0302020204030204" pitchFamily="34" charset="0"/>
                <a:ea typeface="+mn-ea"/>
                <a:cs typeface="+mn-cs"/>
              </a:rPr>
              <a:t>SlideSalad.com All rights reserved.</a:t>
            </a:r>
          </a:p>
        </p:txBody>
      </p:sp>
      <p:sp>
        <p:nvSpPr>
          <p:cNvPr id="15"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lumMod val="75000"/>
                  </a:schemeClr>
                </a:solidFill>
                <a:effectLst/>
                <a:latin typeface="Calibri Light" panose="020F0302020204030204" pitchFamily="34" charset="0"/>
                <a:ea typeface="+mn-ea"/>
                <a:cs typeface="+mn-cs"/>
              </a:rPr>
              <a:t>Free SlideSalad</a:t>
            </a:r>
            <a:r>
              <a:rPr lang="en-US" sz="1000" kern="1200" baseline="0" dirty="0">
                <a:solidFill>
                  <a:schemeClr val="bg1">
                    <a:lumMod val="75000"/>
                  </a:schemeClr>
                </a:solidFill>
                <a:effectLst/>
                <a:latin typeface="Calibri Light" panose="020F0302020204030204" pitchFamily="34" charset="0"/>
                <a:ea typeface="+mn-ea"/>
                <a:cs typeface="+mn-cs"/>
              </a:rPr>
              <a:t> PowerPoint Template</a:t>
            </a:r>
            <a:endParaRPr lang="en-US" sz="1000" kern="1200" dirty="0">
              <a:solidFill>
                <a:schemeClr val="bg1">
                  <a:lumMod val="75000"/>
                </a:schemeClr>
              </a:solidFill>
              <a:effectLst/>
              <a:latin typeface="Calibri Light" panose="020F0302020204030204" pitchFamily="34" charset="0"/>
              <a:ea typeface="+mn-ea"/>
              <a:cs typeface="+mn-cs"/>
            </a:endParaRPr>
          </a:p>
        </p:txBody>
      </p:sp>
      <p:cxnSp>
        <p:nvCxnSpPr>
          <p:cNvPr id="17" name="Straight Connector 16"/>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 id="2147483959" r:id="rId2"/>
    <p:sldLayoutId id="2147484230" r:id="rId3"/>
    <p:sldLayoutId id="2147484190" r:id="rId4"/>
    <p:sldLayoutId id="2147484249" r:id="rId5"/>
    <p:sldLayoutId id="2147484243" r:id="rId6"/>
    <p:sldLayoutId id="2147484252" r:id="rId7"/>
    <p:sldLayoutId id="2147484253" r:id="rId8"/>
    <p:sldLayoutId id="2147484254" r:id="rId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72B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solidFill>
                <a:effectLst/>
                <a:latin typeface="Calibri Light" panose="020F0302020204030204" pitchFamily="34" charset="0"/>
                <a:ea typeface="+mn-ea"/>
                <a:cs typeface="+mn-cs"/>
              </a:rPr>
              <a:t>Copyright (C)</a:t>
            </a:r>
            <a:r>
              <a:rPr lang="en-US" sz="1000" kern="1200" baseline="0" dirty="0">
                <a:solidFill>
                  <a:schemeClr val="bg1"/>
                </a:solidFill>
                <a:effectLst/>
                <a:latin typeface="Calibri Light" panose="020F0302020204030204" pitchFamily="34" charset="0"/>
                <a:ea typeface="+mn-ea"/>
                <a:cs typeface="+mn-cs"/>
              </a:rPr>
              <a:t> </a:t>
            </a:r>
            <a:r>
              <a:rPr lang="en-US" sz="1000" kern="1200" dirty="0">
                <a:solidFill>
                  <a:schemeClr val="bg1"/>
                </a:solidFill>
                <a:effectLst/>
                <a:latin typeface="Calibri Light" panose="020F0302020204030204" pitchFamily="34" charset="0"/>
                <a:ea typeface="+mn-ea"/>
                <a:cs typeface="+mn-cs"/>
              </a:rPr>
              <a:t>SlideSalad.com All rights reserved.</a:t>
            </a:r>
          </a:p>
        </p:txBody>
      </p:sp>
      <p:sp>
        <p:nvSpPr>
          <p:cNvPr id="8"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solidFill>
                <a:effectLst/>
                <a:latin typeface="Calibri Light" panose="020F0302020204030204" pitchFamily="34" charset="0"/>
                <a:ea typeface="+mn-ea"/>
                <a:cs typeface="+mn-cs"/>
              </a:rPr>
              <a:t>Free SlideSalad</a:t>
            </a:r>
            <a:r>
              <a:rPr lang="en-US" sz="1000" kern="1200" baseline="0" dirty="0">
                <a:solidFill>
                  <a:schemeClr val="bg1"/>
                </a:solidFill>
                <a:effectLst/>
                <a:latin typeface="Calibri Light" panose="020F0302020204030204" pitchFamily="34" charset="0"/>
                <a:ea typeface="+mn-ea"/>
                <a:cs typeface="+mn-cs"/>
              </a:rPr>
              <a:t> PowerPoint Template</a:t>
            </a:r>
            <a:endParaRPr lang="en-US" sz="1000" kern="1200" dirty="0">
              <a:solidFill>
                <a:schemeClr val="bg1"/>
              </a:solidFill>
              <a:effectLst/>
              <a:latin typeface="Calibri Light" panose="020F0302020204030204" pitchFamily="34" charset="0"/>
              <a:ea typeface="+mn-ea"/>
              <a:cs typeface="+mn-cs"/>
            </a:endParaRPr>
          </a:p>
        </p:txBody>
      </p:sp>
      <p:cxnSp>
        <p:nvCxnSpPr>
          <p:cNvPr id="9" name="Straight Connector 8"/>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extLst>
      <p:ext uri="{BB962C8B-B14F-4D97-AF65-F5344CB8AC3E}">
        <p14:creationId xmlns:p14="http://schemas.microsoft.com/office/powerpoint/2010/main" val="6923426"/>
      </p:ext>
    </p:extLst>
  </p:cSld>
  <p:clrMap bg1="lt1" tx1="dk1" bg2="lt2" tx2="dk2" accent1="accent1" accent2="accent2" accent3="accent3" accent4="accent4" accent5="accent5" accent6="accent6" hlink="hlink" folHlink="folHlink"/>
  <p:sldLayoutIdLst>
    <p:sldLayoutId id="214748420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11.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em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emf"/><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emf"/><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emf"/><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customXml" Target="../../customXml/item1.xml"/><Relationship Id="rId1" Type="http://schemas.openxmlformats.org/officeDocument/2006/relationships/customXml" Target="../../customXml/item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notesSlide" Target="../notesSlides/notesSlide8.xml"/><Relationship Id="rId9" Type="http://schemas.microsoft.com/office/2007/relationships/diagramDrawing" Target="../diagrams/drawing1.xml"/><Relationship Id="rId14"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em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104"/>
          <p:cNvSpPr>
            <a:spLocks noChangeArrowheads="1"/>
          </p:cNvSpPr>
          <p:nvPr/>
        </p:nvSpPr>
        <p:spPr bwMode="auto">
          <a:xfrm>
            <a:off x="1" y="3295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fr-FR" sz="1350"/>
          </a:p>
        </p:txBody>
      </p:sp>
      <p:pic>
        <p:nvPicPr>
          <p:cNvPr id="109" name="Image 108" descr="https://scontent.xx.fbcdn.net/hphotos-xft1/v/t34.0-12/12355091_10153723440783788_281859437_n.jpg?oh=609329bbb8322da90399b30e7d8055ae&amp;oe=56665B4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1328" y="440728"/>
            <a:ext cx="1812190" cy="871012"/>
          </a:xfrm>
          <a:prstGeom prst="rect">
            <a:avLst/>
          </a:prstGeom>
          <a:noFill/>
          <a:ln>
            <a:noFill/>
          </a:ln>
        </p:spPr>
      </p:pic>
      <p:sp>
        <p:nvSpPr>
          <p:cNvPr id="10" name="Titre 1"/>
          <p:cNvSpPr>
            <a:spLocks noGrp="1"/>
          </p:cNvSpPr>
          <p:nvPr>
            <p:ph type="ctrTitle"/>
          </p:nvPr>
        </p:nvSpPr>
        <p:spPr>
          <a:xfrm>
            <a:off x="0" y="1687697"/>
            <a:ext cx="9143792" cy="860801"/>
          </a:xfrm>
        </p:spPr>
        <p:txBody>
          <a:bodyPr>
            <a:normAutofit fontScale="90000"/>
          </a:bodyPr>
          <a:lstStyle/>
          <a:p>
            <a:br>
              <a:rPr lang="fr-FR" sz="3600" b="1" dirty="0">
                <a:solidFill>
                  <a:srgbClr val="38579A"/>
                </a:solidFill>
                <a:latin typeface="Cambria" panose="02040503050406030204" pitchFamily="18" charset="0"/>
                <a:ea typeface="Roboto Slab" panose="020B0604020202020204" charset="0"/>
              </a:rPr>
            </a:br>
            <a:br>
              <a:rPr lang="fr-FR" sz="3600" b="1" dirty="0">
                <a:solidFill>
                  <a:srgbClr val="38579A"/>
                </a:solidFill>
                <a:latin typeface="Cambria" panose="02040503050406030204" pitchFamily="18" charset="0"/>
                <a:ea typeface="Roboto Slab" panose="020B0604020202020204" charset="0"/>
              </a:rPr>
            </a:br>
            <a:r>
              <a:rPr lang="fr-FR" sz="3600" b="1" dirty="0">
                <a:solidFill>
                  <a:srgbClr val="38579A"/>
                </a:solidFill>
                <a:latin typeface="Cambria" panose="02040503050406030204" pitchFamily="18" charset="0"/>
                <a:ea typeface="Roboto Slab" panose="020B0604020202020204" charset="0"/>
              </a:rPr>
              <a:t>Conception et Réalisation d’une application de recrutement et CVthèque</a:t>
            </a:r>
          </a:p>
        </p:txBody>
      </p:sp>
      <p:sp>
        <p:nvSpPr>
          <p:cNvPr id="16" name="ZoneTexte 15"/>
          <p:cNvSpPr txBox="1"/>
          <p:nvPr/>
        </p:nvSpPr>
        <p:spPr>
          <a:xfrm>
            <a:off x="245626" y="3581921"/>
            <a:ext cx="2673361" cy="877163"/>
          </a:xfrm>
          <a:prstGeom prst="rect">
            <a:avLst/>
          </a:prstGeom>
          <a:noFill/>
        </p:spPr>
        <p:txBody>
          <a:bodyPr wrap="none" rtlCol="0">
            <a:spAutoFit/>
          </a:bodyPr>
          <a:lstStyle/>
          <a:p>
            <a:r>
              <a:rPr lang="fr-FR" sz="1500" b="1" dirty="0">
                <a:latin typeface="Cambria" panose="02040503050406030204" pitchFamily="18" charset="0"/>
                <a:cs typeface="Times New Roman" panose="02020603050405020304" pitchFamily="18" charset="0"/>
              </a:rPr>
              <a:t>Pr</a:t>
            </a:r>
            <a:r>
              <a:rPr lang="fr-MA" sz="1500" b="1" dirty="0">
                <a:latin typeface="Cambria" panose="02040503050406030204" pitchFamily="18" charset="0"/>
                <a:cs typeface="Times New Roman" panose="02020603050405020304" pitchFamily="18" charset="0"/>
              </a:rPr>
              <a:t>é</a:t>
            </a:r>
            <a:r>
              <a:rPr lang="fr-FR" sz="1500" b="1" dirty="0">
                <a:latin typeface="Cambria" panose="02040503050406030204" pitchFamily="18" charset="0"/>
                <a:cs typeface="Times New Roman" panose="02020603050405020304" pitchFamily="18" charset="0"/>
              </a:rPr>
              <a:t>sent</a:t>
            </a:r>
            <a:r>
              <a:rPr lang="fr-MA" sz="1500" b="1" dirty="0">
                <a:latin typeface="Cambria" panose="02040503050406030204" pitchFamily="18" charset="0"/>
                <a:cs typeface="Times New Roman" panose="02020603050405020304" pitchFamily="18" charset="0"/>
              </a:rPr>
              <a:t>é </a:t>
            </a:r>
            <a:r>
              <a:rPr lang="en-US" sz="1500" b="1" dirty="0">
                <a:latin typeface="Cambria" panose="02040503050406030204" pitchFamily="18" charset="0"/>
                <a:cs typeface="Times New Roman" panose="02020603050405020304" pitchFamily="18" charset="0"/>
              </a:rPr>
              <a:t>par:</a:t>
            </a:r>
            <a:endParaRPr lang="fr-FR" sz="1500" b="1" dirty="0">
              <a:latin typeface="Cambria" panose="02040503050406030204" pitchFamily="18" charset="0"/>
              <a:cs typeface="Times New Roman" panose="02020603050405020304" pitchFamily="18" charset="0"/>
            </a:endParaRPr>
          </a:p>
          <a:p>
            <a:pPr marL="214308" indent="-214308">
              <a:buFont typeface="Arial" panose="020B0604020202020204" pitchFamily="34" charset="0"/>
              <a:buChar char="•"/>
            </a:pPr>
            <a:r>
              <a:rPr lang="en-US" dirty="0">
                <a:latin typeface="Cambria" panose="02040503050406030204" pitchFamily="18" charset="0"/>
                <a:cs typeface="Times New Roman" panose="02020603050405020304" pitchFamily="18" charset="0"/>
              </a:rPr>
              <a:t>ABOUMOUSSA Zainaba</a:t>
            </a:r>
          </a:p>
          <a:p>
            <a:pPr marL="214308" indent="-214308">
              <a:buFont typeface="Arial" panose="020B0604020202020204" pitchFamily="34" charset="0"/>
              <a:buChar char="•"/>
            </a:pPr>
            <a:r>
              <a:rPr lang="en-US" dirty="0">
                <a:latin typeface="Cambria" panose="02040503050406030204" pitchFamily="18" charset="0"/>
                <a:cs typeface="Times New Roman" panose="02020603050405020304" pitchFamily="18" charset="0"/>
              </a:rPr>
              <a:t>AKERKAOU </a:t>
            </a:r>
            <a:r>
              <a:rPr lang="en-US" dirty="0" err="1">
                <a:latin typeface="Cambria" panose="02040503050406030204" pitchFamily="18" charset="0"/>
                <a:cs typeface="Times New Roman" panose="02020603050405020304" pitchFamily="18" charset="0"/>
              </a:rPr>
              <a:t>Rizki</a:t>
            </a:r>
            <a:endParaRPr lang="en-US" dirty="0">
              <a:latin typeface="Cambria" panose="02040503050406030204" pitchFamily="18" charset="0"/>
              <a:cs typeface="Times New Roman" panose="02020603050405020304" pitchFamily="18" charset="0"/>
            </a:endParaRPr>
          </a:p>
        </p:txBody>
      </p:sp>
      <p:sp>
        <p:nvSpPr>
          <p:cNvPr id="17" name="ZoneTexte 16"/>
          <p:cNvSpPr txBox="1"/>
          <p:nvPr/>
        </p:nvSpPr>
        <p:spPr>
          <a:xfrm>
            <a:off x="3395492" y="3578989"/>
            <a:ext cx="1807098" cy="877163"/>
          </a:xfrm>
          <a:prstGeom prst="rect">
            <a:avLst/>
          </a:prstGeom>
          <a:noFill/>
        </p:spPr>
        <p:txBody>
          <a:bodyPr wrap="none" rtlCol="0">
            <a:spAutoFit/>
          </a:bodyPr>
          <a:lstStyle/>
          <a:p>
            <a:r>
              <a:rPr lang="en-US" sz="1500" b="1" dirty="0" err="1">
                <a:latin typeface="Cambria" panose="02040503050406030204" pitchFamily="18" charset="0"/>
              </a:rPr>
              <a:t>Encadr</a:t>
            </a:r>
            <a:r>
              <a:rPr lang="fr-FR" sz="1500" b="1" dirty="0">
                <a:latin typeface="Cambria" panose="02040503050406030204" pitchFamily="18" charset="0"/>
              </a:rPr>
              <a:t>é par :</a:t>
            </a:r>
          </a:p>
          <a:p>
            <a:pPr marL="214308" indent="-214308">
              <a:buFont typeface="Arial" panose="020B0604020202020204" pitchFamily="34" charset="0"/>
              <a:buChar char="•"/>
            </a:pPr>
            <a:r>
              <a:rPr lang="fr-FR" dirty="0">
                <a:latin typeface="Cambria" panose="02040503050406030204" pitchFamily="18" charset="0"/>
              </a:rPr>
              <a:t>Pr. K. DOUZI</a:t>
            </a:r>
          </a:p>
          <a:p>
            <a:pPr marL="214308" indent="-214308">
              <a:buFont typeface="Arial" panose="020B0604020202020204" pitchFamily="34" charset="0"/>
              <a:buChar char="•"/>
            </a:pPr>
            <a:r>
              <a:rPr lang="fr-FR" dirty="0">
                <a:latin typeface="Cambria" panose="02040503050406030204" pitchFamily="18" charset="0"/>
              </a:rPr>
              <a:t>Mr. O. QAROUI</a:t>
            </a:r>
          </a:p>
        </p:txBody>
      </p:sp>
      <p:sp>
        <p:nvSpPr>
          <p:cNvPr id="18" name="ZoneTexte 17"/>
          <p:cNvSpPr txBox="1"/>
          <p:nvPr/>
        </p:nvSpPr>
        <p:spPr>
          <a:xfrm>
            <a:off x="6832696" y="3578989"/>
            <a:ext cx="2098908" cy="1431161"/>
          </a:xfrm>
          <a:prstGeom prst="rect">
            <a:avLst/>
          </a:prstGeom>
          <a:noFill/>
        </p:spPr>
        <p:txBody>
          <a:bodyPr wrap="none" rtlCol="0">
            <a:spAutoFit/>
          </a:bodyPr>
          <a:lstStyle/>
          <a:p>
            <a:r>
              <a:rPr lang="fr-FR" sz="1500" b="1" dirty="0">
                <a:latin typeface="Cambria" panose="02040503050406030204" pitchFamily="18" charset="0"/>
              </a:rPr>
              <a:t>Jury :</a:t>
            </a:r>
          </a:p>
          <a:p>
            <a:pPr marL="214308" indent="-214308">
              <a:buFont typeface="Arial" panose="020B0604020202020204" pitchFamily="34" charset="0"/>
              <a:buChar char="•"/>
            </a:pPr>
            <a:r>
              <a:rPr lang="fr-FR" dirty="0">
                <a:latin typeface="Cambria" panose="02040503050406030204" pitchFamily="18" charset="0"/>
              </a:rPr>
              <a:t>Pr. K. DOUZI</a:t>
            </a:r>
          </a:p>
          <a:p>
            <a:pPr marL="214308" indent="-214308">
              <a:buFont typeface="Arial" panose="020B0604020202020204" pitchFamily="34" charset="0"/>
              <a:buChar char="•"/>
            </a:pPr>
            <a:r>
              <a:rPr lang="fr-FR" dirty="0">
                <a:latin typeface="Cambria" panose="02040503050406030204" pitchFamily="18" charset="0"/>
              </a:rPr>
              <a:t>Pr. O. EL BEGGAR</a:t>
            </a:r>
          </a:p>
          <a:p>
            <a:pPr marL="214308" indent="-214308">
              <a:buFont typeface="Arial" panose="020B0604020202020204" pitchFamily="34" charset="0"/>
              <a:buChar char="•"/>
            </a:pPr>
            <a:r>
              <a:rPr lang="fr-FR" dirty="0">
                <a:latin typeface="Cambria" panose="02040503050406030204" pitchFamily="18" charset="0"/>
              </a:rPr>
              <a:t>Pr. C. LEGHRISS</a:t>
            </a:r>
          </a:p>
          <a:p>
            <a:endParaRPr lang="fr-FR" dirty="0">
              <a:latin typeface="Cambria" panose="02040503050406030204" pitchFamily="18" charset="0"/>
            </a:endParaRPr>
          </a:p>
        </p:txBody>
      </p:sp>
      <p:sp>
        <p:nvSpPr>
          <p:cNvPr id="2" name="ZoneTexte 1"/>
          <p:cNvSpPr txBox="1"/>
          <p:nvPr/>
        </p:nvSpPr>
        <p:spPr>
          <a:xfrm>
            <a:off x="3485422" y="4925689"/>
            <a:ext cx="2598644" cy="253916"/>
          </a:xfrm>
          <a:prstGeom prst="rect">
            <a:avLst/>
          </a:prstGeom>
          <a:noFill/>
        </p:spPr>
        <p:txBody>
          <a:bodyPr wrap="square" rtlCol="0">
            <a:spAutoFit/>
          </a:bodyPr>
          <a:lstStyle/>
          <a:p>
            <a:r>
              <a:rPr lang="fr-MA" sz="1050" b="1" dirty="0">
                <a:solidFill>
                  <a:schemeClr val="bg1"/>
                </a:solidFill>
                <a:latin typeface="Cambria" panose="02040503050406030204" pitchFamily="18" charset="0"/>
              </a:rPr>
              <a:t>Année Universitaire : 2016/2017</a:t>
            </a:r>
          </a:p>
        </p:txBody>
      </p:sp>
      <p:sp>
        <p:nvSpPr>
          <p:cNvPr id="3" name="Rectangle 2">
            <a:extLst>
              <a:ext uri="{FF2B5EF4-FFF2-40B4-BE49-F238E27FC236}">
                <a16:creationId xmlns:a16="http://schemas.microsoft.com/office/drawing/2014/main" id="{4C1E7855-B1B0-45A4-8021-4A29C201FD42}"/>
              </a:ext>
            </a:extLst>
          </p:cNvPr>
          <p:cNvSpPr/>
          <p:nvPr/>
        </p:nvSpPr>
        <p:spPr bwMode="auto">
          <a:xfrm>
            <a:off x="1" y="4781550"/>
            <a:ext cx="9143793" cy="36195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0" name="Rectangle 19">
            <a:extLst>
              <a:ext uri="{FF2B5EF4-FFF2-40B4-BE49-F238E27FC236}">
                <a16:creationId xmlns:a16="http://schemas.microsoft.com/office/drawing/2014/main" id="{7AAC30B0-2C43-4D58-A8F0-1FC2E21BCEB1}"/>
              </a:ext>
            </a:extLst>
          </p:cNvPr>
          <p:cNvSpPr/>
          <p:nvPr/>
        </p:nvSpPr>
        <p:spPr bwMode="auto">
          <a:xfrm>
            <a:off x="-1" y="47815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7EA677D4-53B5-4A3A-835D-31B572284539}"/>
              </a:ext>
            </a:extLst>
          </p:cNvPr>
          <p:cNvSpPr/>
          <p:nvPr/>
        </p:nvSpPr>
        <p:spPr bwMode="auto">
          <a:xfrm>
            <a:off x="1" y="-190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3" name="ZoneTexte 22">
            <a:extLst>
              <a:ext uri="{FF2B5EF4-FFF2-40B4-BE49-F238E27FC236}">
                <a16:creationId xmlns:a16="http://schemas.microsoft.com/office/drawing/2014/main" id="{47F08B34-0EF1-4026-B387-5A28E180584E}"/>
              </a:ext>
            </a:extLst>
          </p:cNvPr>
          <p:cNvSpPr txBox="1"/>
          <p:nvPr/>
        </p:nvSpPr>
        <p:spPr>
          <a:xfrm>
            <a:off x="2937491" y="4802773"/>
            <a:ext cx="3464859" cy="307777"/>
          </a:xfrm>
          <a:prstGeom prst="rect">
            <a:avLst/>
          </a:prstGeom>
          <a:noFill/>
        </p:spPr>
        <p:txBody>
          <a:bodyPr wrap="square" rtlCol="0">
            <a:spAutoFit/>
          </a:bodyPr>
          <a:lstStyle/>
          <a:p>
            <a:r>
              <a:rPr lang="fr-MA" sz="1400" b="1" dirty="0">
                <a:solidFill>
                  <a:schemeClr val="bg1"/>
                </a:solidFill>
                <a:latin typeface="Cambria" panose="02040503050406030204" pitchFamily="18" charset="0"/>
              </a:rPr>
              <a:t>Année Universitaire : 2018-2019</a:t>
            </a:r>
          </a:p>
        </p:txBody>
      </p:sp>
      <p:pic>
        <p:nvPicPr>
          <p:cNvPr id="6" name="Image 5">
            <a:extLst>
              <a:ext uri="{FF2B5EF4-FFF2-40B4-BE49-F238E27FC236}">
                <a16:creationId xmlns:a16="http://schemas.microsoft.com/office/drawing/2014/main" id="{F3FD7095-0D7C-4B08-BB91-BB718018B0D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40" t="19722" r="11069" b="17612"/>
          <a:stretch/>
        </p:blipFill>
        <p:spPr>
          <a:xfrm>
            <a:off x="7315200" y="530074"/>
            <a:ext cx="1640685" cy="781666"/>
          </a:xfrm>
          <a:prstGeom prst="rect">
            <a:avLst/>
          </a:prstGeom>
        </p:spPr>
      </p:pic>
      <p:pic>
        <p:nvPicPr>
          <p:cNvPr id="19" name="Image 21">
            <a:extLst>
              <a:ext uri="{FF2B5EF4-FFF2-40B4-BE49-F238E27FC236}">
                <a16:creationId xmlns:a16="http://schemas.microsoft.com/office/drawing/2014/main" id="{13761186-5209-43B0-A82D-FDD9DB45D13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69733" y="358776"/>
            <a:ext cx="1509913" cy="1036215"/>
          </a:xfrm>
          <a:prstGeom prst="rect">
            <a:avLst/>
          </a:prstGeom>
        </p:spPr>
      </p:pic>
      <p:sp>
        <p:nvSpPr>
          <p:cNvPr id="4" name="Rectangle 3">
            <a:extLst>
              <a:ext uri="{FF2B5EF4-FFF2-40B4-BE49-F238E27FC236}">
                <a16:creationId xmlns:a16="http://schemas.microsoft.com/office/drawing/2014/main" id="{51DC5162-34B2-4985-8819-11A7D53C4F7B}"/>
              </a:ext>
            </a:extLst>
          </p:cNvPr>
          <p:cNvSpPr/>
          <p:nvPr/>
        </p:nvSpPr>
        <p:spPr>
          <a:xfrm>
            <a:off x="2815752" y="2410420"/>
            <a:ext cx="351250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spc="50" dirty="0">
                <a:ln w="0"/>
                <a:solidFill>
                  <a:srgbClr val="38579A"/>
                </a:solidFill>
                <a:effectLst>
                  <a:innerShdw blurRad="63500" dist="50800" dir="13500000">
                    <a:srgbClr val="000000">
                      <a:alpha val="50000"/>
                    </a:srgbClr>
                  </a:innerShdw>
                </a:effectLst>
              </a:rPr>
              <a:t>E-</a:t>
            </a:r>
            <a:r>
              <a:rPr lang="en-US" sz="5400" b="1" spc="50" dirty="0" err="1">
                <a:ln w="0"/>
                <a:solidFill>
                  <a:srgbClr val="38579A"/>
                </a:solidFill>
                <a:effectLst>
                  <a:innerShdw blurRad="63500" dist="50800" dir="13500000">
                    <a:srgbClr val="000000">
                      <a:alpha val="50000"/>
                    </a:srgbClr>
                  </a:innerShdw>
                </a:effectLst>
              </a:rPr>
              <a:t>Recrute</a:t>
            </a:r>
            <a:endParaRPr lang="en-US" sz="5400" b="1" dirty="0">
              <a:ln/>
              <a:solidFill>
                <a:srgbClr val="38579A"/>
              </a:solidFill>
            </a:endParaRPr>
          </a:p>
        </p:txBody>
      </p:sp>
      <p:sp>
        <p:nvSpPr>
          <p:cNvPr id="5" name="Slide Number Placeholder 4">
            <a:extLst>
              <a:ext uri="{FF2B5EF4-FFF2-40B4-BE49-F238E27FC236}">
                <a16:creationId xmlns:a16="http://schemas.microsoft.com/office/drawing/2014/main" id="{C6440FA3-F742-4149-B97B-38CE4536C48E}"/>
              </a:ext>
            </a:extLst>
          </p:cNvPr>
          <p:cNvSpPr>
            <a:spLocks noGrp="1"/>
          </p:cNvSpPr>
          <p:nvPr>
            <p:ph type="sldNum" sz="quarter" idx="12"/>
          </p:nvPr>
        </p:nvSpPr>
        <p:spPr/>
        <p:txBody>
          <a:bodyPr/>
          <a:lstStyle/>
          <a:p>
            <a:endParaRPr lang="fr-FR" dirty="0"/>
          </a:p>
        </p:txBody>
      </p:sp>
    </p:spTree>
    <p:extLst>
      <p:ext uri="{BB962C8B-B14F-4D97-AF65-F5344CB8AC3E}">
        <p14:creationId xmlns:p14="http://schemas.microsoft.com/office/powerpoint/2010/main" val="111115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354217"/>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5181600" y="-30682"/>
            <a:ext cx="4861441" cy="96949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Identification des acteurs</a:t>
            </a:r>
            <a:endParaRPr lang="fr-FR"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Spécification des besoins</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Planification des sprints</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Diagramme Cas d’utilisations générale</a:t>
            </a: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4E39FD-C0D3-495B-AEDB-11EC16F58DCB}" type="slidenum">
              <a:rPr lang="fr-FR" sz="1400" b="1" dirty="0">
                <a:solidFill>
                  <a:schemeClr val="bg1"/>
                </a:solidFill>
                <a:latin typeface="Cambria" panose="02040503050406030204" pitchFamily="18" charset="0"/>
              </a:rPr>
              <a:t>10</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pic>
        <p:nvPicPr>
          <p:cNvPr id="7" name="Picture 6">
            <a:extLst>
              <a:ext uri="{FF2B5EF4-FFF2-40B4-BE49-F238E27FC236}">
                <a16:creationId xmlns:a16="http://schemas.microsoft.com/office/drawing/2014/main" id="{D321DC31-12C4-44CF-AB33-D38DC45F77A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866899" y="2280209"/>
            <a:ext cx="819012" cy="819012"/>
          </a:xfrm>
          <a:prstGeom prst="rect">
            <a:avLst/>
          </a:prstGeom>
        </p:spPr>
      </p:pic>
      <p:graphicFrame>
        <p:nvGraphicFramePr>
          <p:cNvPr id="4" name="Table 3">
            <a:extLst>
              <a:ext uri="{FF2B5EF4-FFF2-40B4-BE49-F238E27FC236}">
                <a16:creationId xmlns:a16="http://schemas.microsoft.com/office/drawing/2014/main" id="{1DD66769-6272-4AD8-9F64-412D265AB9AF}"/>
              </a:ext>
            </a:extLst>
          </p:cNvPr>
          <p:cNvGraphicFramePr>
            <a:graphicFrameLocks noGrp="1"/>
          </p:cNvGraphicFramePr>
          <p:nvPr>
            <p:extLst>
              <p:ext uri="{D42A27DB-BD31-4B8C-83A1-F6EECF244321}">
                <p14:modId xmlns:p14="http://schemas.microsoft.com/office/powerpoint/2010/main" val="3485158248"/>
              </p:ext>
            </p:extLst>
          </p:nvPr>
        </p:nvGraphicFramePr>
        <p:xfrm>
          <a:off x="1676400" y="1534270"/>
          <a:ext cx="6256080" cy="2956560"/>
        </p:xfrm>
        <a:graphic>
          <a:graphicData uri="http://schemas.openxmlformats.org/drawingml/2006/table">
            <a:tbl>
              <a:tblPr firstRow="1" bandRow="1">
                <a:tableStyleId>{5C22544A-7EE6-4342-B048-85BDC9FD1C3A}</a:tableStyleId>
              </a:tblPr>
              <a:tblGrid>
                <a:gridCol w="1259098">
                  <a:extLst>
                    <a:ext uri="{9D8B030D-6E8A-4147-A177-3AD203B41FA5}">
                      <a16:colId xmlns:a16="http://schemas.microsoft.com/office/drawing/2014/main" val="3853765810"/>
                    </a:ext>
                  </a:extLst>
                </a:gridCol>
                <a:gridCol w="1642221">
                  <a:extLst>
                    <a:ext uri="{9D8B030D-6E8A-4147-A177-3AD203B41FA5}">
                      <a16:colId xmlns:a16="http://schemas.microsoft.com/office/drawing/2014/main" val="2788205972"/>
                    </a:ext>
                  </a:extLst>
                </a:gridCol>
                <a:gridCol w="3354761">
                  <a:extLst>
                    <a:ext uri="{9D8B030D-6E8A-4147-A177-3AD203B41FA5}">
                      <a16:colId xmlns:a16="http://schemas.microsoft.com/office/drawing/2014/main" val="3902143075"/>
                    </a:ext>
                  </a:extLst>
                </a:gridCol>
              </a:tblGrid>
              <a:tr h="370840">
                <a:tc>
                  <a:txBody>
                    <a:bodyPr/>
                    <a:lstStyle/>
                    <a:p>
                      <a:pPr algn="ctr"/>
                      <a:endParaRPr lang="fr-FR"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600" b="1" dirty="0">
                          <a:solidFill>
                            <a:schemeClr val="tx1"/>
                          </a:solidFill>
                        </a:rPr>
                        <a:t>Admin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 typeface="Wingdings" panose="05000000000000000000" pitchFamily="2" charset="2"/>
                        <a:buChar char="ü"/>
                      </a:pPr>
                      <a:r>
                        <a:rPr lang="fr-FR" sz="1600" b="1" dirty="0">
                          <a:solidFill>
                            <a:schemeClr val="tx1"/>
                          </a:solidFill>
                          <a:latin typeface="Calibri" panose="020F0502020204030204" pitchFamily="34" charset="0"/>
                        </a:rPr>
                        <a:t> Configurer l'application</a:t>
                      </a:r>
                    </a:p>
                    <a:p>
                      <a:pPr marL="285750" indent="-285750" algn="l">
                        <a:buFont typeface="Wingdings" panose="05000000000000000000" pitchFamily="2" charset="2"/>
                        <a:buChar char="ü"/>
                      </a:pPr>
                      <a:r>
                        <a:rPr lang="fr-FR" sz="1600" b="1" dirty="0">
                          <a:solidFill>
                            <a:schemeClr val="tx1"/>
                          </a:solidFill>
                          <a:latin typeface="Calibri" panose="020F0502020204030204" pitchFamily="34" charset="0"/>
                        </a:rPr>
                        <a:t> Mise à jour des utilisateurs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617587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t>Responsable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defTabSz="914400" rtl="0" eaLnBrk="1" latinLnBrk="0" hangingPunct="1">
                        <a:buFont typeface="Wingdings" panose="05000000000000000000" pitchFamily="2" charset="2"/>
                        <a:buChar char="ü"/>
                      </a:pPr>
                      <a:r>
                        <a:rPr lang="fr-FR" sz="1600" b="1" kern="1200" dirty="0">
                          <a:solidFill>
                            <a:schemeClr val="tx1"/>
                          </a:solidFill>
                          <a:latin typeface="Calibri" panose="020F0502020204030204" pitchFamily="34" charset="0"/>
                          <a:ea typeface="+mn-ea"/>
                          <a:cs typeface="+mn-cs"/>
                        </a:rPr>
                        <a:t>Chargement en masse des salaries</a:t>
                      </a:r>
                    </a:p>
                    <a:p>
                      <a:pPr marL="285750" indent="-285750" algn="l" defTabSz="914400" rtl="0" eaLnBrk="1" latinLnBrk="0" hangingPunct="1">
                        <a:buFont typeface="Wingdings" panose="05000000000000000000" pitchFamily="2" charset="2"/>
                        <a:buChar char="ü"/>
                      </a:pPr>
                      <a:r>
                        <a:rPr lang="fr-FR" sz="1600" b="1" kern="1200" dirty="0">
                          <a:solidFill>
                            <a:schemeClr val="tx1"/>
                          </a:solidFill>
                          <a:latin typeface="Calibri" panose="020F0502020204030204" pitchFamily="34" charset="0"/>
                          <a:ea typeface="+mn-ea"/>
                          <a:cs typeface="+mn-cs"/>
                        </a:rPr>
                        <a:t> Mise à jour des profils</a:t>
                      </a:r>
                    </a:p>
                    <a:p>
                      <a:pPr marL="285750" indent="-285750" algn="l" defTabSz="914400" rtl="0" eaLnBrk="1" latinLnBrk="0" hangingPunct="1">
                        <a:buFont typeface="Wingdings" panose="05000000000000000000" pitchFamily="2" charset="2"/>
                        <a:buChar char="ü"/>
                      </a:pPr>
                      <a:r>
                        <a:rPr lang="fr-FR" sz="1600" b="1" kern="1200" dirty="0">
                          <a:solidFill>
                            <a:schemeClr val="tx1"/>
                          </a:solidFill>
                          <a:latin typeface="Calibri" panose="020F0502020204030204" pitchFamily="34" charset="0"/>
                          <a:ea typeface="+mn-ea"/>
                          <a:cs typeface="+mn-cs"/>
                        </a:rPr>
                        <a:t> Mise à jour des postes</a:t>
                      </a:r>
                    </a:p>
                    <a:p>
                      <a:pPr marL="285750" indent="-285750" algn="l" defTabSz="914400" rtl="0" eaLnBrk="1" latinLnBrk="0" hangingPunct="1">
                        <a:buFont typeface="Wingdings" panose="05000000000000000000" pitchFamily="2" charset="2"/>
                        <a:buChar char="ü"/>
                      </a:pPr>
                      <a:r>
                        <a:rPr lang="fr-FR" sz="1600" b="1" kern="1200" dirty="0">
                          <a:solidFill>
                            <a:schemeClr val="tx1"/>
                          </a:solidFill>
                          <a:latin typeface="Calibri" panose="020F0502020204030204" pitchFamily="34" charset="0"/>
                          <a:ea typeface="+mn-ea"/>
                          <a:cs typeface="+mn-cs"/>
                        </a:rPr>
                        <a:t> </a:t>
                      </a:r>
                      <a:r>
                        <a:rPr lang="fr-FR" sz="1600" b="1" kern="1200" dirty="0" err="1">
                          <a:solidFill>
                            <a:schemeClr val="tx1"/>
                          </a:solidFill>
                          <a:latin typeface="Calibri" panose="020F0502020204030204" pitchFamily="34" charset="0"/>
                          <a:ea typeface="+mn-ea"/>
                          <a:cs typeface="+mn-cs"/>
                        </a:rPr>
                        <a:t>Reporting</a:t>
                      </a:r>
                      <a:endParaRPr lang="fr-FR" sz="1600" b="1" kern="1200" dirty="0">
                        <a:solidFill>
                          <a:schemeClr val="tx1"/>
                        </a:solidFill>
                        <a:latin typeface="Calibri" panose="020F050202020403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9668467"/>
                  </a:ext>
                </a:extLst>
              </a:tr>
              <a:tr h="370840">
                <a:tc>
                  <a:txBody>
                    <a:bodyPr/>
                    <a:lstStyle/>
                    <a:p>
                      <a:pPr algn="ctr"/>
                      <a:endParaRPr lang="fr-FR"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600" b="1" dirty="0"/>
                        <a:t>Recruteur</a:t>
                      </a:r>
                      <a:endParaRPr lang="fr-FR"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defTabSz="914400" rtl="0" eaLnBrk="1" latinLnBrk="0" hangingPunct="1">
                        <a:buFont typeface="Wingdings" panose="05000000000000000000" pitchFamily="2" charset="2"/>
                        <a:buChar char="ü"/>
                      </a:pPr>
                      <a:r>
                        <a:rPr lang="fr-FR" sz="1600" b="1" kern="1200" dirty="0">
                          <a:solidFill>
                            <a:schemeClr val="tx1"/>
                          </a:solidFill>
                          <a:latin typeface="Calibri" panose="020F0502020204030204" pitchFamily="34" charset="0"/>
                          <a:ea typeface="+mn-ea"/>
                          <a:cs typeface="+mn-cs"/>
                        </a:rPr>
                        <a:t> Gestion de recrutement</a:t>
                      </a:r>
                    </a:p>
                    <a:p>
                      <a:pPr marL="285750" indent="-285750" algn="l" defTabSz="914400" rtl="0" eaLnBrk="1" latinLnBrk="0" hangingPunct="1">
                        <a:buFont typeface="Wingdings" panose="05000000000000000000" pitchFamily="2" charset="2"/>
                        <a:buChar char="ü"/>
                      </a:pPr>
                      <a:r>
                        <a:rPr lang="fr-FR" sz="1600" b="1" kern="1200" dirty="0">
                          <a:solidFill>
                            <a:schemeClr val="tx1"/>
                          </a:solidFill>
                          <a:latin typeface="Calibri" panose="020F0502020204030204" pitchFamily="34" charset="0"/>
                          <a:ea typeface="+mn-ea"/>
                          <a:cs typeface="+mn-cs"/>
                        </a:rPr>
                        <a:t> Affichage des profils</a:t>
                      </a:r>
                    </a:p>
                    <a:p>
                      <a:pPr marL="285750" indent="-285750" algn="l" defTabSz="914400" rtl="0" eaLnBrk="1" latinLnBrk="0" hangingPunct="1">
                        <a:buFont typeface="Wingdings" panose="05000000000000000000" pitchFamily="2" charset="2"/>
                        <a:buChar char="ü"/>
                      </a:pPr>
                      <a:r>
                        <a:rPr lang="fr-FR" sz="1600" b="1" kern="1200" dirty="0">
                          <a:solidFill>
                            <a:schemeClr val="tx1"/>
                          </a:solidFill>
                          <a:latin typeface="Calibri" panose="020F0502020204030204" pitchFamily="34" charset="0"/>
                          <a:ea typeface="+mn-ea"/>
                          <a:cs typeface="+mn-cs"/>
                        </a:rPr>
                        <a:t> Affichage des postes</a:t>
                      </a:r>
                    </a:p>
                    <a:p>
                      <a:pPr marL="285750" indent="-285750" algn="l" defTabSz="914400" rtl="0" eaLnBrk="1" latinLnBrk="0" hangingPunct="1">
                        <a:buFont typeface="Wingdings" panose="05000000000000000000" pitchFamily="2" charset="2"/>
                        <a:buChar char="ü"/>
                      </a:pPr>
                      <a:r>
                        <a:rPr lang="fr-FR" sz="1600" b="1" kern="1200" dirty="0">
                          <a:solidFill>
                            <a:schemeClr val="tx1"/>
                          </a:solidFill>
                          <a:latin typeface="Calibri" panose="020F0502020204030204" pitchFamily="34" charset="0"/>
                          <a:ea typeface="+mn-ea"/>
                          <a:cs typeface="+mn-cs"/>
                        </a:rPr>
                        <a:t> Recherche avancé</a:t>
                      </a:r>
                    </a:p>
                    <a:p>
                      <a:pPr marL="285750" indent="-285750" algn="l" defTabSz="914400" rtl="0" eaLnBrk="1" latinLnBrk="0" hangingPunct="1">
                        <a:buFont typeface="Wingdings" panose="05000000000000000000" pitchFamily="2" charset="2"/>
                        <a:buChar char="ü"/>
                      </a:pPr>
                      <a:r>
                        <a:rPr lang="fr-FR" sz="1600" b="1" kern="1200" dirty="0">
                          <a:solidFill>
                            <a:schemeClr val="tx1"/>
                          </a:solidFill>
                          <a:latin typeface="Calibri" panose="020F0502020204030204" pitchFamily="34" charset="0"/>
                          <a:ea typeface="+mn-ea"/>
                          <a:cs typeface="+mn-cs"/>
                        </a:rPr>
                        <a:t> Génération automatique du Cv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1321082"/>
                  </a:ext>
                </a:extLst>
              </a:tr>
            </a:tbl>
          </a:graphicData>
        </a:graphic>
      </p:graphicFrame>
      <p:pic>
        <p:nvPicPr>
          <p:cNvPr id="18" name="Picture 17">
            <a:extLst>
              <a:ext uri="{FF2B5EF4-FFF2-40B4-BE49-F238E27FC236}">
                <a16:creationId xmlns:a16="http://schemas.microsoft.com/office/drawing/2014/main" id="{7C71FD02-92A4-4231-81F6-C1551220E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239" y="1575654"/>
            <a:ext cx="496331" cy="496331"/>
          </a:xfrm>
          <a:prstGeom prst="rect">
            <a:avLst/>
          </a:prstGeom>
        </p:spPr>
      </p:pic>
      <p:pic>
        <p:nvPicPr>
          <p:cNvPr id="19" name="Picture 18">
            <a:extLst>
              <a:ext uri="{FF2B5EF4-FFF2-40B4-BE49-F238E27FC236}">
                <a16:creationId xmlns:a16="http://schemas.microsoft.com/office/drawing/2014/main" id="{6D867E26-41B1-485E-B8A5-3B9605EFBD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899" y="3435654"/>
            <a:ext cx="819012" cy="819012"/>
          </a:xfrm>
          <a:prstGeom prst="rect">
            <a:avLst/>
          </a:prstGeom>
        </p:spPr>
      </p:pic>
    </p:spTree>
    <p:extLst>
      <p:ext uri="{BB962C8B-B14F-4D97-AF65-F5344CB8AC3E}">
        <p14:creationId xmlns:p14="http://schemas.microsoft.com/office/powerpoint/2010/main" val="2873776499"/>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354217"/>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5181600" y="-91334"/>
            <a:ext cx="4861441" cy="938719"/>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Identification des acteurs</a:t>
            </a:r>
          </a:p>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Spécification des besoins</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Planification des sprints</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Diagramme Cas d’utilisations générale</a:t>
            </a: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877DC1-52B3-4794-962E-717809CC278B}" type="slidenum">
              <a:rPr lang="fr-FR" sz="1400" b="1" smtClean="0">
                <a:solidFill>
                  <a:schemeClr val="bg1"/>
                </a:solidFill>
                <a:latin typeface="Cambria" panose="02040503050406030204" pitchFamily="18" charset="0"/>
              </a:rPr>
              <a:t>11</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graphicFrame>
        <p:nvGraphicFramePr>
          <p:cNvPr id="16" name="Diagram 6">
            <a:extLst>
              <a:ext uri="{FF2B5EF4-FFF2-40B4-BE49-F238E27FC236}">
                <a16:creationId xmlns:a16="http://schemas.microsoft.com/office/drawing/2014/main" id="{D7C3958B-75CE-44A5-AEAB-B1C56B7E944A}"/>
              </a:ext>
            </a:extLst>
          </p:cNvPr>
          <p:cNvGraphicFramePr/>
          <p:nvPr>
            <p:extLst>
              <p:ext uri="{D42A27DB-BD31-4B8C-83A1-F6EECF244321}">
                <p14:modId xmlns:p14="http://schemas.microsoft.com/office/powerpoint/2010/main" val="3470817077"/>
              </p:ext>
            </p:extLst>
          </p:nvPr>
        </p:nvGraphicFramePr>
        <p:xfrm>
          <a:off x="307227" y="1253672"/>
          <a:ext cx="2602557"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Diagram 6">
            <a:extLst>
              <a:ext uri="{FF2B5EF4-FFF2-40B4-BE49-F238E27FC236}">
                <a16:creationId xmlns:a16="http://schemas.microsoft.com/office/drawing/2014/main" id="{0BBA02A3-03DC-477F-9930-21BB10B2F7B0}"/>
              </a:ext>
            </a:extLst>
          </p:cNvPr>
          <p:cNvGraphicFramePr/>
          <p:nvPr>
            <p:extLst>
              <p:ext uri="{D42A27DB-BD31-4B8C-83A1-F6EECF244321}">
                <p14:modId xmlns:p14="http://schemas.microsoft.com/office/powerpoint/2010/main" val="3625712431"/>
              </p:ext>
            </p:extLst>
          </p:nvPr>
        </p:nvGraphicFramePr>
        <p:xfrm>
          <a:off x="6234215" y="1253672"/>
          <a:ext cx="2602557" cy="3048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1" name="Diagram 6">
            <a:extLst>
              <a:ext uri="{FF2B5EF4-FFF2-40B4-BE49-F238E27FC236}">
                <a16:creationId xmlns:a16="http://schemas.microsoft.com/office/drawing/2014/main" id="{E0B0DEAC-CAD6-4DA0-9889-ACF29617D18E}"/>
              </a:ext>
            </a:extLst>
          </p:cNvPr>
          <p:cNvGraphicFramePr/>
          <p:nvPr>
            <p:extLst>
              <p:ext uri="{D42A27DB-BD31-4B8C-83A1-F6EECF244321}">
                <p14:modId xmlns:p14="http://schemas.microsoft.com/office/powerpoint/2010/main" val="3725116858"/>
              </p:ext>
            </p:extLst>
          </p:nvPr>
        </p:nvGraphicFramePr>
        <p:xfrm>
          <a:off x="3270721" y="2170295"/>
          <a:ext cx="2602557" cy="3048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2" name="Rectangle 31">
            <a:extLst>
              <a:ext uri="{FF2B5EF4-FFF2-40B4-BE49-F238E27FC236}">
                <a16:creationId xmlns:a16="http://schemas.microsoft.com/office/drawing/2014/main" id="{E5AA17DC-5583-480F-820C-751FAC1A810C}"/>
              </a:ext>
            </a:extLst>
          </p:cNvPr>
          <p:cNvSpPr/>
          <p:nvPr/>
        </p:nvSpPr>
        <p:spPr>
          <a:xfrm>
            <a:off x="3117916" y="2281600"/>
            <a:ext cx="2908167" cy="76944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spc="50" dirty="0">
                <a:ln w="0"/>
                <a:solidFill>
                  <a:srgbClr val="38579A"/>
                </a:solidFill>
                <a:effectLst>
                  <a:innerShdw blurRad="63500" dist="50800" dir="13500000">
                    <a:srgbClr val="000000">
                      <a:alpha val="50000"/>
                    </a:srgbClr>
                  </a:innerShdw>
                </a:effectLst>
              </a:rPr>
              <a:t>E-</a:t>
            </a:r>
            <a:r>
              <a:rPr lang="en-US" sz="4400" b="1" spc="50" dirty="0" err="1">
                <a:ln w="0"/>
                <a:solidFill>
                  <a:srgbClr val="38579A"/>
                </a:solidFill>
                <a:effectLst>
                  <a:innerShdw blurRad="63500" dist="50800" dir="13500000">
                    <a:srgbClr val="000000">
                      <a:alpha val="50000"/>
                    </a:srgbClr>
                  </a:innerShdw>
                </a:effectLst>
              </a:rPr>
              <a:t>Recrute</a:t>
            </a:r>
            <a:endParaRPr lang="en-US" sz="4400" b="1" dirty="0">
              <a:ln/>
              <a:solidFill>
                <a:srgbClr val="38579A"/>
              </a:solidFill>
            </a:endParaRPr>
          </a:p>
        </p:txBody>
      </p:sp>
    </p:spTree>
    <p:extLst>
      <p:ext uri="{BB962C8B-B14F-4D97-AF65-F5344CB8AC3E}">
        <p14:creationId xmlns:p14="http://schemas.microsoft.com/office/powerpoint/2010/main" val="3099584439"/>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354217"/>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5181600" y="-91334"/>
            <a:ext cx="4861441" cy="938719"/>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Identification des acteurs</a:t>
            </a:r>
          </a:p>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Spécification des besoins</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Planification des sprints</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Diagramme Cas d’utilisations générale</a:t>
            </a: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67D0FC-B1E4-4C42-8C6A-E8E77AF08D70}" type="slidenum">
              <a:rPr lang="fr-FR" sz="1400" b="1" smtClean="0">
                <a:solidFill>
                  <a:schemeClr val="bg1"/>
                </a:solidFill>
                <a:latin typeface="Cambria" panose="02040503050406030204" pitchFamily="18" charset="0"/>
              </a:rPr>
              <a:t>12</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graphicFrame>
        <p:nvGraphicFramePr>
          <p:cNvPr id="14" name="Diagramme 41">
            <a:extLst>
              <a:ext uri="{FF2B5EF4-FFF2-40B4-BE49-F238E27FC236}">
                <a16:creationId xmlns:a16="http://schemas.microsoft.com/office/drawing/2014/main" id="{0A5747F8-C5CE-4FF1-93BF-E91658B4C631}"/>
              </a:ext>
            </a:extLst>
          </p:cNvPr>
          <p:cNvGraphicFramePr/>
          <p:nvPr>
            <p:extLst>
              <p:ext uri="{D42A27DB-BD31-4B8C-83A1-F6EECF244321}">
                <p14:modId xmlns:p14="http://schemas.microsoft.com/office/powerpoint/2010/main" val="3511321206"/>
              </p:ext>
            </p:extLst>
          </p:nvPr>
        </p:nvGraphicFramePr>
        <p:xfrm>
          <a:off x="1623060" y="1106583"/>
          <a:ext cx="5750719" cy="3770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Image 53">
            <a:extLst>
              <a:ext uri="{FF2B5EF4-FFF2-40B4-BE49-F238E27FC236}">
                <a16:creationId xmlns:a16="http://schemas.microsoft.com/office/drawing/2014/main" id="{A2AFC112-E39A-4464-BF80-8A412DB25E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8800" y="1473988"/>
            <a:ext cx="435152" cy="439781"/>
          </a:xfrm>
          <a:prstGeom prst="rect">
            <a:avLst/>
          </a:prstGeom>
        </p:spPr>
      </p:pic>
      <p:pic>
        <p:nvPicPr>
          <p:cNvPr id="18" name="Image 54">
            <a:extLst>
              <a:ext uri="{FF2B5EF4-FFF2-40B4-BE49-F238E27FC236}">
                <a16:creationId xmlns:a16="http://schemas.microsoft.com/office/drawing/2014/main" id="{AE1F926E-AEF9-472F-86DE-F71DEEC007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70221" y="4120090"/>
            <a:ext cx="458341" cy="463216"/>
          </a:xfrm>
          <a:prstGeom prst="rect">
            <a:avLst/>
          </a:prstGeom>
        </p:spPr>
      </p:pic>
      <p:pic>
        <p:nvPicPr>
          <p:cNvPr id="22" name="Image 56">
            <a:extLst>
              <a:ext uri="{FF2B5EF4-FFF2-40B4-BE49-F238E27FC236}">
                <a16:creationId xmlns:a16="http://schemas.microsoft.com/office/drawing/2014/main" id="{FA1B3F0A-38FF-4625-931F-89434B6AFB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67535" y="3238056"/>
            <a:ext cx="435152" cy="439781"/>
          </a:xfrm>
          <a:prstGeom prst="rect">
            <a:avLst/>
          </a:prstGeom>
        </p:spPr>
      </p:pic>
      <p:pic>
        <p:nvPicPr>
          <p:cNvPr id="26" name="Image 57">
            <a:extLst>
              <a:ext uri="{FF2B5EF4-FFF2-40B4-BE49-F238E27FC236}">
                <a16:creationId xmlns:a16="http://schemas.microsoft.com/office/drawing/2014/main" id="{A5052883-7652-41A1-8F40-FF46528994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8407" y="2356022"/>
            <a:ext cx="435152" cy="439781"/>
          </a:xfrm>
          <a:prstGeom prst="rect">
            <a:avLst/>
          </a:prstGeom>
        </p:spPr>
      </p:pic>
    </p:spTree>
    <p:extLst>
      <p:ext uri="{BB962C8B-B14F-4D97-AF65-F5344CB8AC3E}">
        <p14:creationId xmlns:p14="http://schemas.microsoft.com/office/powerpoint/2010/main" val="2242651271"/>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354217"/>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5105400" y="-55475"/>
            <a:ext cx="4861441" cy="938719"/>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Identification des acteurs</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Spécification des besoins</a:t>
            </a:r>
          </a:p>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Planification des sprints</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Diagramme Cas d’utilisations générale</a:t>
            </a: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54ACF30-3804-4D9D-A67E-3EBFEBFE5E19}" type="slidenum">
              <a:rPr lang="fr-FR" sz="1400" b="1" smtClean="0">
                <a:solidFill>
                  <a:schemeClr val="bg1"/>
                </a:solidFill>
                <a:latin typeface="Cambria" panose="02040503050406030204" pitchFamily="18" charset="0"/>
              </a:rPr>
              <a:t>13</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graphicFrame>
        <p:nvGraphicFramePr>
          <p:cNvPr id="3" name="Table 2">
            <a:extLst>
              <a:ext uri="{FF2B5EF4-FFF2-40B4-BE49-F238E27FC236}">
                <a16:creationId xmlns:a16="http://schemas.microsoft.com/office/drawing/2014/main" id="{7FB47B96-700D-4752-BDD4-EB8F6EDC52BD}"/>
              </a:ext>
            </a:extLst>
          </p:cNvPr>
          <p:cNvGraphicFramePr>
            <a:graphicFrameLocks noGrp="1"/>
          </p:cNvGraphicFramePr>
          <p:nvPr>
            <p:extLst>
              <p:ext uri="{D42A27DB-BD31-4B8C-83A1-F6EECF244321}">
                <p14:modId xmlns:p14="http://schemas.microsoft.com/office/powerpoint/2010/main" val="1365899264"/>
              </p:ext>
            </p:extLst>
          </p:nvPr>
        </p:nvGraphicFramePr>
        <p:xfrm>
          <a:off x="754320" y="1365945"/>
          <a:ext cx="7703880" cy="2819832"/>
        </p:xfrm>
        <a:graphic>
          <a:graphicData uri="http://schemas.openxmlformats.org/drawingml/2006/table">
            <a:tbl>
              <a:tblPr firstRow="1" firstCol="1" bandRow="1">
                <a:tableStyleId>{8A107856-5554-42FB-B03E-39F5DBC370BA}</a:tableStyleId>
              </a:tblPr>
              <a:tblGrid>
                <a:gridCol w="1863671">
                  <a:extLst>
                    <a:ext uri="{9D8B030D-6E8A-4147-A177-3AD203B41FA5}">
                      <a16:colId xmlns:a16="http://schemas.microsoft.com/office/drawing/2014/main" val="2956529736"/>
                    </a:ext>
                  </a:extLst>
                </a:gridCol>
                <a:gridCol w="1870129">
                  <a:extLst>
                    <a:ext uri="{9D8B030D-6E8A-4147-A177-3AD203B41FA5}">
                      <a16:colId xmlns:a16="http://schemas.microsoft.com/office/drawing/2014/main" val="3255597551"/>
                    </a:ext>
                  </a:extLst>
                </a:gridCol>
                <a:gridCol w="1988880">
                  <a:extLst>
                    <a:ext uri="{9D8B030D-6E8A-4147-A177-3AD203B41FA5}">
                      <a16:colId xmlns:a16="http://schemas.microsoft.com/office/drawing/2014/main" val="3537496994"/>
                    </a:ext>
                  </a:extLst>
                </a:gridCol>
                <a:gridCol w="1981200">
                  <a:extLst>
                    <a:ext uri="{9D8B030D-6E8A-4147-A177-3AD203B41FA5}">
                      <a16:colId xmlns:a16="http://schemas.microsoft.com/office/drawing/2014/main" val="887106226"/>
                    </a:ext>
                  </a:extLst>
                </a:gridCol>
              </a:tblGrid>
              <a:tr h="222805">
                <a:tc gridSpan="2">
                  <a:txBody>
                    <a:bodyPr/>
                    <a:lstStyle/>
                    <a:p>
                      <a:pPr algn="ctr">
                        <a:spcAft>
                          <a:spcPts val="0"/>
                        </a:spcAft>
                      </a:pPr>
                      <a:r>
                        <a:rPr lang="fr-FR" sz="1500">
                          <a:effectLst/>
                        </a:rPr>
                        <a:t>Plan du Release 1</a:t>
                      </a:r>
                      <a:endParaRPr lang="fr-FR" sz="1500">
                        <a:effectLst/>
                        <a:latin typeface="Times New Roman" panose="02020603050405020304" pitchFamily="18" charset="0"/>
                        <a:ea typeface="Times New Roman" panose="02020603050405020304" pitchFamily="18" charset="0"/>
                        <a:cs typeface="Arial" panose="020B0604020202020204" pitchFamily="34" charset="0"/>
                      </a:endParaRPr>
                    </a:p>
                  </a:txBody>
                  <a:tcPr marL="111403" marR="111403" marT="55701" marB="55701"/>
                </a:tc>
                <a:tc hMerge="1">
                  <a:txBody>
                    <a:bodyPr/>
                    <a:lstStyle/>
                    <a:p>
                      <a:endParaRPr lang="fr-FR"/>
                    </a:p>
                  </a:txBody>
                  <a:tcPr/>
                </a:tc>
                <a:tc gridSpan="2">
                  <a:txBody>
                    <a:bodyPr/>
                    <a:lstStyle/>
                    <a:p>
                      <a:pPr algn="ctr">
                        <a:spcAft>
                          <a:spcPts val="0"/>
                        </a:spcAft>
                      </a:pPr>
                      <a:r>
                        <a:rPr lang="fr-FR" sz="1500">
                          <a:effectLst/>
                        </a:rPr>
                        <a:t>Plan de release 2</a:t>
                      </a:r>
                      <a:endParaRPr lang="fr-FR" sz="1500">
                        <a:effectLst/>
                        <a:latin typeface="Times New Roman" panose="02020603050405020304" pitchFamily="18" charset="0"/>
                        <a:ea typeface="Times New Roman" panose="02020603050405020304" pitchFamily="18" charset="0"/>
                        <a:cs typeface="Arial" panose="020B0604020202020204" pitchFamily="34" charset="0"/>
                      </a:endParaRPr>
                    </a:p>
                  </a:txBody>
                  <a:tcPr marL="111403" marR="111403" marT="55701" marB="55701"/>
                </a:tc>
                <a:tc hMerge="1">
                  <a:txBody>
                    <a:bodyPr/>
                    <a:lstStyle/>
                    <a:p>
                      <a:endParaRPr lang="fr-FR"/>
                    </a:p>
                  </a:txBody>
                  <a:tcPr/>
                </a:tc>
                <a:extLst>
                  <a:ext uri="{0D108BD9-81ED-4DB2-BD59-A6C34878D82A}">
                    <a16:rowId xmlns:a16="http://schemas.microsoft.com/office/drawing/2014/main" val="3714447337"/>
                  </a:ext>
                </a:extLst>
              </a:tr>
              <a:tr h="891220">
                <a:tc>
                  <a:txBody>
                    <a:bodyPr/>
                    <a:lstStyle/>
                    <a:p>
                      <a:pPr algn="ctr">
                        <a:spcAft>
                          <a:spcPts val="0"/>
                        </a:spcAft>
                      </a:pPr>
                      <a:r>
                        <a:rPr lang="fr-FR" sz="1500" b="0" dirty="0">
                          <a:effectLst/>
                        </a:rPr>
                        <a:t>Sprint 1 : Préparation du projet</a:t>
                      </a:r>
                      <a:endParaRPr lang="fr-FR" sz="15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tc>
                  <a:txBody>
                    <a:bodyPr/>
                    <a:lstStyle/>
                    <a:p>
                      <a:pPr algn="ctr">
                        <a:spcAft>
                          <a:spcPts val="0"/>
                        </a:spcAft>
                      </a:pPr>
                      <a:r>
                        <a:rPr lang="fr-FR" sz="1500">
                          <a:effectLst/>
                        </a:rPr>
                        <a:t>Sprint 2 : Paramétrage et gestion utilisateurs</a:t>
                      </a:r>
                      <a:endParaRPr lang="fr-FR" sz="150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tc>
                  <a:txBody>
                    <a:bodyPr/>
                    <a:lstStyle/>
                    <a:p>
                      <a:pPr algn="ctr">
                        <a:spcAft>
                          <a:spcPts val="0"/>
                        </a:spcAft>
                      </a:pPr>
                      <a:r>
                        <a:rPr lang="fr-FR" sz="1500">
                          <a:effectLst/>
                        </a:rPr>
                        <a:t>Sprint 3 : gestion profils et CVthèque</a:t>
                      </a:r>
                      <a:endParaRPr lang="fr-FR" sz="150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tc>
                  <a:txBody>
                    <a:bodyPr/>
                    <a:lstStyle/>
                    <a:p>
                      <a:pPr algn="ctr">
                        <a:spcAft>
                          <a:spcPts val="0"/>
                        </a:spcAft>
                      </a:pPr>
                      <a:r>
                        <a:rPr lang="fr-FR" sz="1500" dirty="0">
                          <a:effectLst/>
                        </a:rPr>
                        <a:t>Sprint 4 : gestion de recrutement</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extLst>
                  <a:ext uri="{0D108BD9-81ED-4DB2-BD59-A6C34878D82A}">
                    <a16:rowId xmlns:a16="http://schemas.microsoft.com/office/drawing/2014/main" val="2995190854"/>
                  </a:ext>
                </a:extLst>
              </a:tr>
              <a:tr h="1114025">
                <a:tc>
                  <a:txBody>
                    <a:bodyPr/>
                    <a:lstStyle/>
                    <a:p>
                      <a:pPr algn="ctr">
                        <a:spcAft>
                          <a:spcPts val="0"/>
                        </a:spcAft>
                      </a:pPr>
                      <a:r>
                        <a:rPr lang="fr-FR" sz="1500" b="0" dirty="0">
                          <a:effectLst/>
                        </a:rPr>
                        <a:t>Préparation de l’environnements</a:t>
                      </a:r>
                    </a:p>
                    <a:p>
                      <a:pPr algn="ctr">
                        <a:spcAft>
                          <a:spcPts val="0"/>
                        </a:spcAft>
                      </a:pPr>
                      <a:r>
                        <a:rPr lang="fr-FR" sz="1500" b="0" dirty="0">
                          <a:effectLst/>
                        </a:rPr>
                        <a:t>Authentification</a:t>
                      </a:r>
                    </a:p>
                    <a:p>
                      <a:pPr algn="ctr">
                        <a:spcAft>
                          <a:spcPts val="0"/>
                        </a:spcAft>
                      </a:pPr>
                      <a:r>
                        <a:rPr lang="fr-FR" sz="1500" b="0" dirty="0">
                          <a:effectLst/>
                        </a:rPr>
                        <a:t>Création de la Base de données</a:t>
                      </a:r>
                      <a:endParaRPr lang="fr-FR" sz="15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tc>
                  <a:txBody>
                    <a:bodyPr/>
                    <a:lstStyle/>
                    <a:p>
                      <a:pPr algn="ctr">
                        <a:spcAft>
                          <a:spcPts val="0"/>
                        </a:spcAft>
                      </a:pPr>
                      <a:r>
                        <a:rPr lang="fr-FR" sz="1500">
                          <a:effectLst/>
                        </a:rPr>
                        <a:t>Paramétrage</a:t>
                      </a:r>
                    </a:p>
                    <a:p>
                      <a:pPr algn="ctr">
                        <a:spcAft>
                          <a:spcPts val="0"/>
                        </a:spcAft>
                      </a:pPr>
                      <a:r>
                        <a:rPr lang="fr-FR" sz="1500">
                          <a:effectLst/>
                        </a:rPr>
                        <a:t>Gestion utilisateurs</a:t>
                      </a:r>
                      <a:endParaRPr lang="fr-FR" sz="150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tc>
                  <a:txBody>
                    <a:bodyPr/>
                    <a:lstStyle/>
                    <a:p>
                      <a:pPr algn="ctr">
                        <a:spcAft>
                          <a:spcPts val="0"/>
                        </a:spcAft>
                      </a:pPr>
                      <a:r>
                        <a:rPr lang="fr-FR" sz="1500">
                          <a:effectLst/>
                        </a:rPr>
                        <a:t>Gestion Salariés et profils</a:t>
                      </a:r>
                    </a:p>
                    <a:p>
                      <a:pPr algn="ctr">
                        <a:spcAft>
                          <a:spcPts val="0"/>
                        </a:spcAft>
                      </a:pPr>
                      <a:r>
                        <a:rPr lang="fr-FR" sz="1500">
                          <a:effectLst/>
                        </a:rPr>
                        <a:t>Gestion CVthèque</a:t>
                      </a:r>
                      <a:endParaRPr lang="fr-FR" sz="150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tc>
                  <a:txBody>
                    <a:bodyPr/>
                    <a:lstStyle/>
                    <a:p>
                      <a:pPr algn="ctr">
                        <a:spcAft>
                          <a:spcPts val="0"/>
                        </a:spcAft>
                      </a:pPr>
                      <a:r>
                        <a:rPr lang="fr-FR" sz="1500">
                          <a:effectLst/>
                        </a:rPr>
                        <a:t>Gestion recrutement</a:t>
                      </a:r>
                    </a:p>
                    <a:p>
                      <a:pPr algn="ctr">
                        <a:spcAft>
                          <a:spcPts val="0"/>
                        </a:spcAft>
                      </a:pPr>
                      <a:r>
                        <a:rPr lang="fr-FR" sz="1500">
                          <a:effectLst/>
                        </a:rPr>
                        <a:t>Recherche avancée</a:t>
                      </a:r>
                    </a:p>
                    <a:p>
                      <a:pPr algn="ctr">
                        <a:spcAft>
                          <a:spcPts val="0"/>
                        </a:spcAft>
                      </a:pPr>
                      <a:r>
                        <a:rPr lang="fr-FR" sz="1500">
                          <a:effectLst/>
                        </a:rPr>
                        <a:t>Reporting</a:t>
                      </a:r>
                      <a:endParaRPr lang="fr-FR" sz="150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extLst>
                  <a:ext uri="{0D108BD9-81ED-4DB2-BD59-A6C34878D82A}">
                    <a16:rowId xmlns:a16="http://schemas.microsoft.com/office/drawing/2014/main" val="420658804"/>
                  </a:ext>
                </a:extLst>
              </a:tr>
              <a:tr h="445610">
                <a:tc>
                  <a:txBody>
                    <a:bodyPr/>
                    <a:lstStyle/>
                    <a:p>
                      <a:pPr algn="ctr">
                        <a:spcAft>
                          <a:spcPts val="0"/>
                        </a:spcAft>
                      </a:pPr>
                      <a:r>
                        <a:rPr lang="fr-FR" sz="1500" b="0" dirty="0">
                          <a:effectLst/>
                        </a:rPr>
                        <a:t>DE 22/04 au 3/05</a:t>
                      </a:r>
                      <a:endParaRPr lang="fr-FR" sz="15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tc>
                  <a:txBody>
                    <a:bodyPr/>
                    <a:lstStyle/>
                    <a:p>
                      <a:pPr algn="ctr">
                        <a:spcAft>
                          <a:spcPts val="0"/>
                        </a:spcAft>
                      </a:pPr>
                      <a:r>
                        <a:rPr lang="fr-FR" sz="1500">
                          <a:effectLst/>
                        </a:rPr>
                        <a:t>DE 06/05 au 10/05</a:t>
                      </a:r>
                      <a:endParaRPr lang="fr-FR" sz="150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tc>
                  <a:txBody>
                    <a:bodyPr/>
                    <a:lstStyle/>
                    <a:p>
                      <a:pPr algn="ctr">
                        <a:spcAft>
                          <a:spcPts val="0"/>
                        </a:spcAft>
                      </a:pPr>
                      <a:r>
                        <a:rPr lang="fr-FR" sz="1500">
                          <a:effectLst/>
                        </a:rPr>
                        <a:t>DE 13/05 au 31/05</a:t>
                      </a:r>
                      <a:endParaRPr lang="fr-FR" sz="150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tc>
                  <a:txBody>
                    <a:bodyPr/>
                    <a:lstStyle/>
                    <a:p>
                      <a:pPr algn="ctr">
                        <a:spcAft>
                          <a:spcPts val="0"/>
                        </a:spcAft>
                      </a:pPr>
                      <a:r>
                        <a:rPr lang="fr-FR" sz="1500" dirty="0">
                          <a:effectLst/>
                        </a:rPr>
                        <a:t>DE 03/06 au 21/6</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3552" marR="83552" marT="0" marB="0"/>
                </a:tc>
                <a:extLst>
                  <a:ext uri="{0D108BD9-81ED-4DB2-BD59-A6C34878D82A}">
                    <a16:rowId xmlns:a16="http://schemas.microsoft.com/office/drawing/2014/main" val="147441814"/>
                  </a:ext>
                </a:extLst>
              </a:tr>
            </a:tbl>
          </a:graphicData>
        </a:graphic>
      </p:graphicFrame>
    </p:spTree>
    <p:extLst>
      <p:ext uri="{BB962C8B-B14F-4D97-AF65-F5344CB8AC3E}">
        <p14:creationId xmlns:p14="http://schemas.microsoft.com/office/powerpoint/2010/main" val="3740518397"/>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26A6EDDC-8868-4BB9-BD85-660E0700FA46}"/>
              </a:ext>
            </a:extLst>
          </p:cNvPr>
          <p:cNvPicPr/>
          <p:nvPr/>
        </p:nvPicPr>
        <p:blipFill rotWithShape="1">
          <a:blip r:embed="rId3">
            <a:extLst>
              <a:ext uri="{28A0092B-C50C-407E-A947-70E740481C1C}">
                <a14:useLocalDpi xmlns:a14="http://schemas.microsoft.com/office/drawing/2010/main" val="0"/>
              </a:ext>
            </a:extLst>
          </a:blip>
          <a:srcRect l="6021" t="4342" r="1926" b="6201"/>
          <a:stretch/>
        </p:blipFill>
        <p:spPr bwMode="auto">
          <a:xfrm>
            <a:off x="2895492" y="-52004"/>
            <a:ext cx="6019800" cy="4866316"/>
          </a:xfrm>
          <a:prstGeom prst="rect">
            <a:avLst/>
          </a:prstGeom>
          <a:ln>
            <a:noFill/>
          </a:ln>
          <a:extLst>
            <a:ext uri="{53640926-AAD7-44D8-BBD7-CCE9431645EC}">
              <a14:shadowObscured xmlns:a14="http://schemas.microsoft.com/office/drawing/2010/main"/>
            </a:ext>
          </a:extLst>
        </p:spPr>
      </p:pic>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826971"/>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4730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 name="Rectangle 15">
            <a:extLst>
              <a:ext uri="{FF2B5EF4-FFF2-40B4-BE49-F238E27FC236}">
                <a16:creationId xmlns:a16="http://schemas.microsoft.com/office/drawing/2014/main" id="{6A19A171-0247-4DA6-90CC-FD5D4A8AEA9A}"/>
              </a:ext>
            </a:extLst>
          </p:cNvPr>
          <p:cNvSpPr/>
          <p:nvPr/>
        </p:nvSpPr>
        <p:spPr bwMode="auto">
          <a:xfrm>
            <a:off x="2666996" y="-16683"/>
            <a:ext cx="1828804" cy="531033"/>
          </a:xfrm>
          <a:prstGeom prst="rect">
            <a:avLst/>
          </a:prstGeom>
          <a:solidFill>
            <a:srgbClr val="38579A">
              <a:alpha val="85000"/>
            </a:srgbClr>
          </a:solidFill>
          <a:ln w="28575">
            <a:noFill/>
            <a:round/>
            <a:headEnd/>
            <a:tailEnd/>
          </a:ln>
        </p:spPr>
        <p:txBody>
          <a:bodyPr vert="horz" wrap="square" lIns="91440" tIns="45720" rIns="91440" bIns="45720" numCol="1" rtlCol="0" anchor="ctr" anchorCtr="0" compatLnSpc="1">
            <a:prstTxWarp prst="textNoShape">
              <a:avLst/>
            </a:prstTxWarp>
          </a:bodyPr>
          <a:lstStyle/>
          <a:p>
            <a:r>
              <a:rPr lang="fr-FR" sz="1500" dirty="0">
                <a:solidFill>
                  <a:schemeClr val="bg1"/>
                </a:solidFill>
                <a:latin typeface="Cambria" panose="02040503050406030204" pitchFamily="18" charset="0"/>
                <a:ea typeface="Roboto Light" panose="02000000000000000000" pitchFamily="2" charset="0"/>
              </a:rPr>
              <a:t>Diagramme </a:t>
            </a:r>
          </a:p>
          <a:p>
            <a:r>
              <a:rPr lang="fr-FR" sz="1500" dirty="0">
                <a:solidFill>
                  <a:schemeClr val="bg1"/>
                </a:solidFill>
                <a:latin typeface="Cambria" panose="02040503050406030204" pitchFamily="18" charset="0"/>
                <a:ea typeface="Roboto Light" panose="02000000000000000000" pitchFamily="2" charset="0"/>
              </a:rPr>
              <a:t>des cas d’utilisation</a:t>
            </a: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C509FE-55BE-446F-98B9-AF37AFA96A00}" type="slidenum">
              <a:rPr lang="fr-FR" sz="1400" b="1" smtClean="0">
                <a:solidFill>
                  <a:srgbClr val="5073C0"/>
                </a:solidFill>
                <a:latin typeface="Cambria" panose="02040503050406030204" pitchFamily="18" charset="0"/>
              </a:rPr>
              <a:t>14</a:t>
            </a:fld>
            <a:endParaRPr lang="fr-FR" sz="1400" b="1" dirty="0">
              <a:solidFill>
                <a:srgbClr val="5073C0"/>
              </a:solidFill>
              <a:latin typeface="Cambria" panose="02040503050406030204" pitchFamily="18" charset="0"/>
            </a:endParaRP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518111" y="531743"/>
            <a:ext cx="3236714" cy="2162130"/>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Étude préliminaire </a:t>
            </a:r>
          </a:p>
          <a:p>
            <a:pPr marL="1143000" lvl="2" indent="-228600" algn="just">
              <a:buFont typeface="+mj-lt"/>
              <a:buAutoNum type="arabicPeriod"/>
            </a:pPr>
            <a:r>
              <a:rPr lang="fr-FR" sz="1050" b="1" dirty="0">
                <a:solidFill>
                  <a:srgbClr val="EB7500"/>
                </a:solidFill>
                <a:latin typeface="Cambria" panose="02040503050406030204" pitchFamily="18" charset="0"/>
                <a:cs typeface="Times New Roman" panose="02020603050405020304" pitchFamily="18" charset="0"/>
              </a:rPr>
              <a:t>Identification des acteurs</a:t>
            </a:r>
          </a:p>
          <a:p>
            <a:pPr marL="1143000" lvl="2" indent="-228600" algn="just">
              <a:buFont typeface="+mj-lt"/>
              <a:buAutoNum type="arabicPeriod"/>
            </a:pPr>
            <a:r>
              <a:rPr lang="fr-FR" sz="1050" b="1" dirty="0">
                <a:solidFill>
                  <a:srgbClr val="EB7500"/>
                </a:solidFill>
                <a:latin typeface="Cambria" panose="02040503050406030204" pitchFamily="18" charset="0"/>
                <a:cs typeface="Times New Roman" panose="02020603050405020304" pitchFamily="18" charset="0"/>
              </a:rPr>
              <a:t>Spécification des besoins</a:t>
            </a:r>
          </a:p>
          <a:p>
            <a:pPr marL="1143000" lvl="2" indent="-228600" algn="just">
              <a:buFont typeface="+mj-lt"/>
              <a:buAutoNum type="arabicPeriod"/>
            </a:pPr>
            <a:r>
              <a:rPr lang="fr-FR" sz="1050" b="1" dirty="0">
                <a:solidFill>
                  <a:srgbClr val="EB7500"/>
                </a:solidFill>
                <a:latin typeface="Cambria" panose="02040503050406030204" pitchFamily="18" charset="0"/>
                <a:cs typeface="Times New Roman" panose="02020603050405020304" pitchFamily="18" charset="0"/>
              </a:rPr>
              <a:t>Planification des sprints</a:t>
            </a:r>
          </a:p>
          <a:p>
            <a:pPr marL="1143000" lvl="2" indent="-228600" algn="just">
              <a:buFont typeface="+mj-lt"/>
              <a:buAutoNum type="arabicPeriod"/>
            </a:pPr>
            <a:r>
              <a:rPr lang="fr-FR" sz="11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Cas d’utilisations générale</a:t>
            </a:r>
            <a:endPar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endParaRPr lang="fr-MA" sz="14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42897" y="-32791"/>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spTree>
    <p:extLst>
      <p:ext uri="{BB962C8B-B14F-4D97-AF65-F5344CB8AC3E}">
        <p14:creationId xmlns:p14="http://schemas.microsoft.com/office/powerpoint/2010/main" val="71571710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val="0"/>
              </a:ext>
            </a:extLst>
          </a:blip>
          <a:srcRect t="14258" b="14258"/>
          <a:stretch>
            <a:fillRect/>
          </a:stretch>
        </p:blipFill>
        <p:spPr/>
      </p:pic>
      <p:sp>
        <p:nvSpPr>
          <p:cNvPr id="51" name="Rectangle 50"/>
          <p:cNvSpPr/>
          <p:nvPr/>
        </p:nvSpPr>
        <p:spPr bwMode="auto">
          <a:xfrm flipH="1">
            <a:off x="0" y="19050"/>
            <a:ext cx="9144000" cy="5143500"/>
          </a:xfrm>
          <a:prstGeom prst="rect">
            <a:avLst/>
          </a:prstGeom>
          <a:solidFill>
            <a:schemeClr val="bg1">
              <a:alpha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pic>
        <p:nvPicPr>
          <p:cNvPr id="53" name="Picture 52"/>
          <p:cNvPicPr>
            <a:picLocks noChangeAspect="1"/>
          </p:cNvPicPr>
          <p:nvPr/>
        </p:nvPicPr>
        <p:blipFill>
          <a:blip r:embed="rId5"/>
          <a:stretch>
            <a:fillRect/>
          </a:stretch>
        </p:blipFill>
        <p:spPr>
          <a:xfrm>
            <a:off x="745472" y="368435"/>
            <a:ext cx="871256" cy="691880"/>
          </a:xfrm>
          <a:prstGeom prst="rect">
            <a:avLst/>
          </a:prstGeom>
        </p:spPr>
      </p:pic>
      <p:sp>
        <p:nvSpPr>
          <p:cNvPr id="33" name="Rectangle 32">
            <a:extLst>
              <a:ext uri="{FF2B5EF4-FFF2-40B4-BE49-F238E27FC236}">
                <a16:creationId xmlns:a16="http://schemas.microsoft.com/office/drawing/2014/main" id="{BDCAEFC0-76F0-47DC-B283-3BF237BD22E5}"/>
              </a:ext>
            </a:extLst>
          </p:cNvPr>
          <p:cNvSpPr/>
          <p:nvPr/>
        </p:nvSpPr>
        <p:spPr bwMode="auto">
          <a:xfrm>
            <a:off x="381000" y="1428750"/>
            <a:ext cx="1600200" cy="37147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8" name="Rectangle 57">
            <a:extLst>
              <a:ext uri="{FF2B5EF4-FFF2-40B4-BE49-F238E27FC236}">
                <a16:creationId xmlns:a16="http://schemas.microsoft.com/office/drawing/2014/main" id="{1A4F7094-7866-4C64-A91D-B2F4ABC2EDBD}"/>
              </a:ext>
            </a:extLst>
          </p:cNvPr>
          <p:cNvSpPr/>
          <p:nvPr/>
        </p:nvSpPr>
        <p:spPr bwMode="auto">
          <a:xfrm>
            <a:off x="-1" y="47815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5" name="Rectangle 64">
            <a:extLst>
              <a:ext uri="{FF2B5EF4-FFF2-40B4-BE49-F238E27FC236}">
                <a16:creationId xmlns:a16="http://schemas.microsoft.com/office/drawing/2014/main" id="{99C6B97A-3119-4790-828A-93EC92899A7D}"/>
              </a:ext>
            </a:extLst>
          </p:cNvPr>
          <p:cNvSpPr/>
          <p:nvPr/>
        </p:nvSpPr>
        <p:spPr bwMode="auto">
          <a:xfrm>
            <a:off x="0" y="-190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2" name="Rectangle 31">
            <a:extLst>
              <a:ext uri="{FF2B5EF4-FFF2-40B4-BE49-F238E27FC236}">
                <a16:creationId xmlns:a16="http://schemas.microsoft.com/office/drawing/2014/main" id="{F5B1C47E-34CB-465A-9418-2C79A31A6179}"/>
              </a:ext>
            </a:extLst>
          </p:cNvPr>
          <p:cNvSpPr/>
          <p:nvPr/>
        </p:nvSpPr>
        <p:spPr bwMode="auto">
          <a:xfrm>
            <a:off x="381000" y="-19050"/>
            <a:ext cx="1600200" cy="14478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Footer Text">
            <a:extLst>
              <a:ext uri="{FF2B5EF4-FFF2-40B4-BE49-F238E27FC236}">
                <a16:creationId xmlns:a16="http://schemas.microsoft.com/office/drawing/2014/main" id="{55EC49CE-CB6D-44BE-8F47-91135681369E}"/>
              </a:ext>
            </a:extLst>
          </p:cNvPr>
          <p:cNvSpPr txBox="1"/>
          <p:nvPr/>
        </p:nvSpPr>
        <p:spPr>
          <a:xfrm>
            <a:off x="3124200" y="1707546"/>
            <a:ext cx="5486400" cy="677108"/>
          </a:xfrm>
          <a:prstGeom prst="rect">
            <a:avLst/>
          </a:prstGeom>
          <a:noFill/>
        </p:spPr>
        <p:txBody>
          <a:bodyPr wrap="square" lIns="0" tIns="0" rIns="0" bIns="0" rtlCol="0">
            <a:spAutoFit/>
          </a:bodyPr>
          <a:lstStyle/>
          <a:p>
            <a:r>
              <a:rPr lang="fr-FR" sz="4400" b="1" dirty="0">
                <a:solidFill>
                  <a:schemeClr val="tx1">
                    <a:lumMod val="50000"/>
                    <a:lumOff val="50000"/>
                  </a:schemeClr>
                </a:solidFill>
                <a:latin typeface="Cambria" panose="02040503050406030204" pitchFamily="18" charset="0"/>
              </a:rPr>
              <a:t>3. Étude technique </a:t>
            </a:r>
          </a:p>
        </p:txBody>
      </p:sp>
      <p:sp>
        <p:nvSpPr>
          <p:cNvPr id="16" name="Espace réservé du numéro de diapositive 8">
            <a:extLst>
              <a:ext uri="{FF2B5EF4-FFF2-40B4-BE49-F238E27FC236}">
                <a16:creationId xmlns:a16="http://schemas.microsoft.com/office/drawing/2014/main" id="{1F6CB777-F72E-4A68-BA7C-47F00996109A}"/>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smtClean="0">
                <a:solidFill>
                  <a:schemeClr val="bg1"/>
                </a:solidFill>
                <a:latin typeface="Cambria" panose="02040503050406030204" pitchFamily="18" charset="0"/>
              </a:rPr>
              <a:t>15</a:t>
            </a:fld>
            <a:endParaRPr lang="fr-FR" sz="1400" b="1" dirty="0">
              <a:solidFill>
                <a:schemeClr val="bg1"/>
              </a:solidFill>
              <a:latin typeface="Cambria" panose="02040503050406030204" pitchFamily="18" charset="0"/>
            </a:endParaRPr>
          </a:p>
        </p:txBody>
      </p:sp>
      <p:pic>
        <p:nvPicPr>
          <p:cNvPr id="14" name="Picture 8" descr="Image associÃ©e">
            <a:extLst>
              <a:ext uri="{FF2B5EF4-FFF2-40B4-BE49-F238E27FC236}">
                <a16:creationId xmlns:a16="http://schemas.microsoft.com/office/drawing/2014/main" id="{FDA6F0F6-84F2-44B1-A00D-5112D9343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231" b="19372"/>
          <a:stretch/>
        </p:blipFill>
        <p:spPr bwMode="auto">
          <a:xfrm>
            <a:off x="375294" y="3679489"/>
            <a:ext cx="1611611" cy="71299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EF45FE5-F73D-4E2F-BE73-A0FB72318B65}"/>
              </a:ext>
            </a:extLst>
          </p:cNvPr>
          <p:cNvSpPr/>
          <p:nvPr/>
        </p:nvSpPr>
        <p:spPr>
          <a:xfrm>
            <a:off x="223313" y="655290"/>
            <a:ext cx="190865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spc="50" dirty="0">
                <a:ln w="0"/>
                <a:solidFill>
                  <a:srgbClr val="38579A"/>
                </a:solidFill>
                <a:effectLst>
                  <a:innerShdw blurRad="63500" dist="50800" dir="13500000">
                    <a:srgbClr val="000000">
                      <a:alpha val="50000"/>
                    </a:srgbClr>
                  </a:innerShdw>
                </a:effectLst>
              </a:rPr>
              <a:t>E-</a:t>
            </a:r>
            <a:r>
              <a:rPr lang="en-US" sz="2400" b="1" spc="50" dirty="0" err="1">
                <a:ln w="0"/>
                <a:solidFill>
                  <a:srgbClr val="38579A"/>
                </a:solidFill>
                <a:effectLst>
                  <a:innerShdw blurRad="63500" dist="50800" dir="13500000">
                    <a:srgbClr val="000000">
                      <a:alpha val="50000"/>
                    </a:srgbClr>
                  </a:innerShdw>
                </a:effectLst>
              </a:rPr>
              <a:t>Recrute</a:t>
            </a:r>
            <a:endParaRPr lang="en-US" sz="4400" b="1" dirty="0">
              <a:ln/>
              <a:solidFill>
                <a:srgbClr val="38579A"/>
              </a:solidFill>
            </a:endParaRPr>
          </a:p>
        </p:txBody>
      </p:sp>
    </p:spTree>
    <p:extLst>
      <p:ext uri="{BB962C8B-B14F-4D97-AF65-F5344CB8AC3E}">
        <p14:creationId xmlns:p14="http://schemas.microsoft.com/office/powerpoint/2010/main" val="19506752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iterate type="wd">
                                    <p:tmPct val="10000"/>
                                  </p:iterate>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384995"/>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4724400" y="-35379"/>
            <a:ext cx="4861441" cy="830997"/>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Architecture logicielle du système</a:t>
            </a:r>
          </a:p>
          <a:p>
            <a:pPr marL="914400" lvl="1" indent="-457200" algn="just">
              <a:buFont typeface="+mj-lt"/>
              <a:buAutoNum type="arabicPeriod"/>
            </a:pPr>
            <a:r>
              <a:rPr lang="fr-FR" sz="1600" dirty="0">
                <a:solidFill>
                  <a:srgbClr val="EB7500"/>
                </a:solidFill>
                <a:latin typeface="Cambria" panose="02040503050406030204" pitchFamily="18" charset="0"/>
                <a:cs typeface="Times New Roman" panose="02020603050405020304" pitchFamily="18" charset="0"/>
              </a:rPr>
              <a:t>Architecture physique du système</a:t>
            </a:r>
          </a:p>
          <a:p>
            <a:pPr lvl="1" algn="just"/>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 </a:t>
            </a: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chemeClr val="bg1"/>
                </a:solidFill>
                <a:latin typeface="Cambria" panose="02040503050406030204" pitchFamily="18" charset="0"/>
              </a:rPr>
              <a:pPr/>
              <a:t>16</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pic>
        <p:nvPicPr>
          <p:cNvPr id="11" name="Picture 10">
            <a:extLst>
              <a:ext uri="{FF2B5EF4-FFF2-40B4-BE49-F238E27FC236}">
                <a16:creationId xmlns:a16="http://schemas.microsoft.com/office/drawing/2014/main" id="{9C9EAEB2-F826-401F-8B97-85157580B4DC}"/>
              </a:ext>
            </a:extLst>
          </p:cNvPr>
          <p:cNvPicPr/>
          <p:nvPr/>
        </p:nvPicPr>
        <p:blipFill>
          <a:blip r:embed="rId3"/>
          <a:stretch>
            <a:fillRect/>
          </a:stretch>
        </p:blipFill>
        <p:spPr>
          <a:xfrm>
            <a:off x="1371494" y="1284363"/>
            <a:ext cx="6400800" cy="3406837"/>
          </a:xfrm>
          <a:prstGeom prst="rect">
            <a:avLst/>
          </a:prstGeom>
        </p:spPr>
      </p:pic>
    </p:spTree>
    <p:extLst>
      <p:ext uri="{BB962C8B-B14F-4D97-AF65-F5344CB8AC3E}">
        <p14:creationId xmlns:p14="http://schemas.microsoft.com/office/powerpoint/2010/main" val="74702859"/>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384995"/>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4724400" y="-35379"/>
            <a:ext cx="4861441" cy="692497"/>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4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Architecture logicielle du système</a:t>
            </a:r>
          </a:p>
          <a:p>
            <a:pPr marL="914400" lvl="1" indent="-457200" algn="just">
              <a:buFont typeface="+mj-lt"/>
              <a:buAutoNum type="arabicPeriod"/>
            </a:pPr>
            <a:r>
              <a:rPr lang="fr-FR" sz="1200" b="1" dirty="0">
                <a:solidFill>
                  <a:srgbClr val="EB7500"/>
                </a:solidFill>
                <a:latin typeface="Cambria" panose="02040503050406030204" pitchFamily="18" charset="0"/>
                <a:cs typeface="Times New Roman" panose="02020603050405020304" pitchFamily="18" charset="0"/>
              </a:rPr>
              <a:t>Architecture physique du système</a:t>
            </a:r>
          </a:p>
          <a:p>
            <a:pPr lvl="1" algn="just"/>
            <a:r>
              <a:rPr lang="fr-FR" sz="1300" b="1" dirty="0">
                <a:solidFill>
                  <a:srgbClr val="EB7500"/>
                </a:solidFill>
                <a:latin typeface="Cambria" panose="02040503050406030204" pitchFamily="18" charset="0"/>
                <a:cs typeface="Times New Roman" panose="02020603050405020304" pitchFamily="18" charset="0"/>
              </a:rPr>
              <a:t> </a:t>
            </a: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chemeClr val="bg1"/>
                </a:solidFill>
                <a:latin typeface="Cambria" panose="02040503050406030204" pitchFamily="18" charset="0"/>
              </a:rPr>
              <a:pPr/>
              <a:t>17</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pic>
        <p:nvPicPr>
          <p:cNvPr id="12" name="Picture 11">
            <a:extLst>
              <a:ext uri="{FF2B5EF4-FFF2-40B4-BE49-F238E27FC236}">
                <a16:creationId xmlns:a16="http://schemas.microsoft.com/office/drawing/2014/main" id="{AAEF7B90-374C-409E-9335-A6740B4544E2}"/>
              </a:ext>
            </a:extLst>
          </p:cNvPr>
          <p:cNvPicPr/>
          <p:nvPr/>
        </p:nvPicPr>
        <p:blipFill rotWithShape="1">
          <a:blip r:embed="rId3">
            <a:extLst>
              <a:ext uri="{28A0092B-C50C-407E-A947-70E740481C1C}">
                <a14:useLocalDpi xmlns:a14="http://schemas.microsoft.com/office/drawing/2010/main" val="0"/>
              </a:ext>
            </a:extLst>
          </a:blip>
          <a:srcRect l="1760" t="7604" r="1756" b="4281"/>
          <a:stretch/>
        </p:blipFill>
        <p:spPr bwMode="auto">
          <a:xfrm>
            <a:off x="649609" y="1209311"/>
            <a:ext cx="7844570" cy="3582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02673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384995"/>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4724400" y="-35379"/>
            <a:ext cx="4861441" cy="70788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Architecture logicielle du système</a:t>
            </a:r>
          </a:p>
          <a:p>
            <a:pPr marL="914400" lvl="1" indent="-457200" algn="just">
              <a:buFont typeface="+mj-lt"/>
              <a:buAutoNum type="arabicPeriod"/>
            </a:pPr>
            <a:r>
              <a:rPr lang="fr-FR" sz="14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Architecture physique du système</a:t>
            </a:r>
          </a:p>
          <a:p>
            <a:pPr lvl="1" algn="just"/>
            <a:r>
              <a:rPr lang="fr-FR" sz="1300" b="1" dirty="0">
                <a:solidFill>
                  <a:srgbClr val="EB7500"/>
                </a:solidFill>
                <a:latin typeface="Cambria" panose="02040503050406030204" pitchFamily="18" charset="0"/>
                <a:cs typeface="Times New Roman" panose="02020603050405020304" pitchFamily="18" charset="0"/>
              </a:rPr>
              <a:t> </a:t>
            </a: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chemeClr val="bg1"/>
                </a:solidFill>
                <a:latin typeface="Cambria" panose="02040503050406030204" pitchFamily="18" charset="0"/>
              </a:rPr>
              <a:pPr/>
              <a:t>18</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pic>
        <p:nvPicPr>
          <p:cNvPr id="12" name="Picture 11">
            <a:extLst>
              <a:ext uri="{FF2B5EF4-FFF2-40B4-BE49-F238E27FC236}">
                <a16:creationId xmlns:a16="http://schemas.microsoft.com/office/drawing/2014/main" id="{AAEF7B90-374C-409E-9335-A6740B4544E2}"/>
              </a:ext>
            </a:extLst>
          </p:cNvPr>
          <p:cNvPicPr/>
          <p:nvPr/>
        </p:nvPicPr>
        <p:blipFill rotWithShape="1">
          <a:blip r:embed="rId3">
            <a:extLst>
              <a:ext uri="{28A0092B-C50C-407E-A947-70E740481C1C}">
                <a14:useLocalDpi xmlns:a14="http://schemas.microsoft.com/office/drawing/2010/main" val="0"/>
              </a:ext>
            </a:extLst>
          </a:blip>
          <a:srcRect l="4412" t="9421" r="4409" b="6397"/>
          <a:stretch/>
        </p:blipFill>
        <p:spPr bwMode="auto">
          <a:xfrm>
            <a:off x="1409594" y="1208521"/>
            <a:ext cx="6324600" cy="35456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2222636"/>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val="0"/>
              </a:ext>
            </a:extLst>
          </a:blip>
          <a:srcRect t="14258" b="14258"/>
          <a:stretch>
            <a:fillRect/>
          </a:stretch>
        </p:blipFill>
        <p:spPr/>
      </p:pic>
      <p:sp>
        <p:nvSpPr>
          <p:cNvPr id="51" name="Rectangle 50"/>
          <p:cNvSpPr/>
          <p:nvPr/>
        </p:nvSpPr>
        <p:spPr bwMode="auto">
          <a:xfrm flipH="1">
            <a:off x="0" y="19050"/>
            <a:ext cx="9144000" cy="5143500"/>
          </a:xfrm>
          <a:prstGeom prst="rect">
            <a:avLst/>
          </a:prstGeom>
          <a:solidFill>
            <a:schemeClr val="bg1">
              <a:alpha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pic>
        <p:nvPicPr>
          <p:cNvPr id="53" name="Picture 52"/>
          <p:cNvPicPr>
            <a:picLocks noChangeAspect="1"/>
          </p:cNvPicPr>
          <p:nvPr/>
        </p:nvPicPr>
        <p:blipFill>
          <a:blip r:embed="rId5"/>
          <a:stretch>
            <a:fillRect/>
          </a:stretch>
        </p:blipFill>
        <p:spPr>
          <a:xfrm>
            <a:off x="745472" y="368435"/>
            <a:ext cx="871256" cy="691880"/>
          </a:xfrm>
          <a:prstGeom prst="rect">
            <a:avLst/>
          </a:prstGeom>
        </p:spPr>
      </p:pic>
      <p:sp>
        <p:nvSpPr>
          <p:cNvPr id="33" name="Rectangle 32">
            <a:extLst>
              <a:ext uri="{FF2B5EF4-FFF2-40B4-BE49-F238E27FC236}">
                <a16:creationId xmlns:a16="http://schemas.microsoft.com/office/drawing/2014/main" id="{BDCAEFC0-76F0-47DC-B283-3BF237BD22E5}"/>
              </a:ext>
            </a:extLst>
          </p:cNvPr>
          <p:cNvSpPr/>
          <p:nvPr/>
        </p:nvSpPr>
        <p:spPr bwMode="auto">
          <a:xfrm>
            <a:off x="381000" y="1428750"/>
            <a:ext cx="1600200" cy="37147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8" name="Rectangle 57">
            <a:extLst>
              <a:ext uri="{FF2B5EF4-FFF2-40B4-BE49-F238E27FC236}">
                <a16:creationId xmlns:a16="http://schemas.microsoft.com/office/drawing/2014/main" id="{1A4F7094-7866-4C64-A91D-B2F4ABC2EDBD}"/>
              </a:ext>
            </a:extLst>
          </p:cNvPr>
          <p:cNvSpPr/>
          <p:nvPr/>
        </p:nvSpPr>
        <p:spPr bwMode="auto">
          <a:xfrm>
            <a:off x="-1" y="47815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5" name="Rectangle 64">
            <a:extLst>
              <a:ext uri="{FF2B5EF4-FFF2-40B4-BE49-F238E27FC236}">
                <a16:creationId xmlns:a16="http://schemas.microsoft.com/office/drawing/2014/main" id="{99C6B97A-3119-4790-828A-93EC92899A7D}"/>
              </a:ext>
            </a:extLst>
          </p:cNvPr>
          <p:cNvSpPr/>
          <p:nvPr/>
        </p:nvSpPr>
        <p:spPr bwMode="auto">
          <a:xfrm>
            <a:off x="0" y="-190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2" name="Rectangle 31">
            <a:extLst>
              <a:ext uri="{FF2B5EF4-FFF2-40B4-BE49-F238E27FC236}">
                <a16:creationId xmlns:a16="http://schemas.microsoft.com/office/drawing/2014/main" id="{F5B1C47E-34CB-465A-9418-2C79A31A6179}"/>
              </a:ext>
            </a:extLst>
          </p:cNvPr>
          <p:cNvSpPr/>
          <p:nvPr/>
        </p:nvSpPr>
        <p:spPr bwMode="auto">
          <a:xfrm>
            <a:off x="381000" y="-19050"/>
            <a:ext cx="1600200" cy="14478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Footer Text">
            <a:extLst>
              <a:ext uri="{FF2B5EF4-FFF2-40B4-BE49-F238E27FC236}">
                <a16:creationId xmlns:a16="http://schemas.microsoft.com/office/drawing/2014/main" id="{55EC49CE-CB6D-44BE-8F47-91135681369E}"/>
              </a:ext>
            </a:extLst>
          </p:cNvPr>
          <p:cNvSpPr txBox="1"/>
          <p:nvPr/>
        </p:nvSpPr>
        <p:spPr>
          <a:xfrm>
            <a:off x="3124200" y="1707546"/>
            <a:ext cx="5486400" cy="677108"/>
          </a:xfrm>
          <a:prstGeom prst="rect">
            <a:avLst/>
          </a:prstGeom>
          <a:noFill/>
        </p:spPr>
        <p:txBody>
          <a:bodyPr wrap="square" lIns="0" tIns="0" rIns="0" bIns="0" rtlCol="0">
            <a:spAutoFit/>
          </a:bodyPr>
          <a:lstStyle/>
          <a:p>
            <a:r>
              <a:rPr lang="fr-FR" sz="4400" b="1" dirty="0">
                <a:solidFill>
                  <a:schemeClr val="tx1">
                    <a:lumMod val="50000"/>
                    <a:lumOff val="50000"/>
                  </a:schemeClr>
                </a:solidFill>
                <a:latin typeface="Cambria" panose="02040503050406030204" pitchFamily="18" charset="0"/>
              </a:rPr>
              <a:t>4. Itérations</a:t>
            </a:r>
          </a:p>
        </p:txBody>
      </p:sp>
      <p:sp>
        <p:nvSpPr>
          <p:cNvPr id="16" name="Espace réservé du numéro de diapositive 8">
            <a:extLst>
              <a:ext uri="{FF2B5EF4-FFF2-40B4-BE49-F238E27FC236}">
                <a16:creationId xmlns:a16="http://schemas.microsoft.com/office/drawing/2014/main" id="{1F6CB777-F72E-4A68-BA7C-47F00996109A}"/>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chemeClr val="bg1"/>
                </a:solidFill>
                <a:latin typeface="Cambria" panose="02040503050406030204" pitchFamily="18" charset="0"/>
              </a:rPr>
              <a:pPr/>
              <a:t>19</a:t>
            </a:fld>
            <a:endParaRPr lang="fr-FR" sz="1400" b="1" dirty="0">
              <a:solidFill>
                <a:schemeClr val="bg1"/>
              </a:solidFill>
              <a:latin typeface="Cambria" panose="02040503050406030204" pitchFamily="18" charset="0"/>
            </a:endParaRPr>
          </a:p>
        </p:txBody>
      </p:sp>
      <p:pic>
        <p:nvPicPr>
          <p:cNvPr id="14" name="Picture 8" descr="Image associÃ©e">
            <a:extLst>
              <a:ext uri="{FF2B5EF4-FFF2-40B4-BE49-F238E27FC236}">
                <a16:creationId xmlns:a16="http://schemas.microsoft.com/office/drawing/2014/main" id="{FDA6F0F6-84F2-44B1-A00D-5112D9343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231" b="19372"/>
          <a:stretch/>
        </p:blipFill>
        <p:spPr bwMode="auto">
          <a:xfrm>
            <a:off x="375294" y="3679489"/>
            <a:ext cx="1611611" cy="71299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EF45FE5-F73D-4E2F-BE73-A0FB72318B65}"/>
              </a:ext>
            </a:extLst>
          </p:cNvPr>
          <p:cNvSpPr/>
          <p:nvPr/>
        </p:nvSpPr>
        <p:spPr>
          <a:xfrm>
            <a:off x="223313" y="655290"/>
            <a:ext cx="190865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spc="50" dirty="0">
                <a:ln w="0"/>
                <a:solidFill>
                  <a:srgbClr val="38579A"/>
                </a:solidFill>
                <a:effectLst>
                  <a:innerShdw blurRad="63500" dist="50800" dir="13500000">
                    <a:srgbClr val="000000">
                      <a:alpha val="50000"/>
                    </a:srgbClr>
                  </a:innerShdw>
                </a:effectLst>
              </a:rPr>
              <a:t>E-</a:t>
            </a:r>
            <a:r>
              <a:rPr lang="en-US" sz="2400" b="1" spc="50" dirty="0" err="1">
                <a:ln w="0"/>
                <a:solidFill>
                  <a:srgbClr val="38579A"/>
                </a:solidFill>
                <a:effectLst>
                  <a:innerShdw blurRad="63500" dist="50800" dir="13500000">
                    <a:srgbClr val="000000">
                      <a:alpha val="50000"/>
                    </a:srgbClr>
                  </a:innerShdw>
                </a:effectLst>
              </a:rPr>
              <a:t>Recrute</a:t>
            </a:r>
            <a:endParaRPr lang="en-US" sz="4400" b="1" dirty="0">
              <a:ln/>
              <a:solidFill>
                <a:srgbClr val="38579A"/>
              </a:solidFill>
            </a:endParaRPr>
          </a:p>
        </p:txBody>
      </p:sp>
    </p:spTree>
    <p:extLst>
      <p:ext uri="{BB962C8B-B14F-4D97-AF65-F5344CB8AC3E}">
        <p14:creationId xmlns:p14="http://schemas.microsoft.com/office/powerpoint/2010/main" val="212062010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iterate type="wd">
                                    <p:tmPct val="10000"/>
                                  </p:iterate>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val="0"/>
              </a:ext>
            </a:extLst>
          </a:blip>
          <a:srcRect t="14258" b="14258"/>
          <a:stretch>
            <a:fillRect/>
          </a:stretch>
        </p:blipFill>
        <p:spPr>
          <a:xfrm>
            <a:off x="0" y="0"/>
            <a:ext cx="9144000" cy="5143500"/>
          </a:xfrm>
        </p:spPr>
      </p:pic>
      <p:sp>
        <p:nvSpPr>
          <p:cNvPr id="51" name="Rectangle 50"/>
          <p:cNvSpPr/>
          <p:nvPr/>
        </p:nvSpPr>
        <p:spPr bwMode="auto">
          <a:xfrm flipH="1">
            <a:off x="-129206" y="-180975"/>
            <a:ext cx="9144000" cy="5143500"/>
          </a:xfrm>
          <a:prstGeom prst="rect">
            <a:avLst/>
          </a:prstGeom>
          <a:solidFill>
            <a:schemeClr val="bg1">
              <a:alpha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pic>
        <p:nvPicPr>
          <p:cNvPr id="53" name="Picture 52"/>
          <p:cNvPicPr>
            <a:picLocks noChangeAspect="1"/>
          </p:cNvPicPr>
          <p:nvPr/>
        </p:nvPicPr>
        <p:blipFill>
          <a:blip r:embed="rId5"/>
          <a:stretch>
            <a:fillRect/>
          </a:stretch>
        </p:blipFill>
        <p:spPr>
          <a:xfrm>
            <a:off x="745473" y="368436"/>
            <a:ext cx="871256" cy="691880"/>
          </a:xfrm>
          <a:prstGeom prst="rect">
            <a:avLst/>
          </a:prstGeom>
        </p:spPr>
      </p:pic>
      <p:sp>
        <p:nvSpPr>
          <p:cNvPr id="33" name="Rectangle 32">
            <a:extLst>
              <a:ext uri="{FF2B5EF4-FFF2-40B4-BE49-F238E27FC236}">
                <a16:creationId xmlns:a16="http://schemas.microsoft.com/office/drawing/2014/main" id="{BDCAEFC0-76F0-47DC-B283-3BF237BD22E5}"/>
              </a:ext>
            </a:extLst>
          </p:cNvPr>
          <p:cNvSpPr/>
          <p:nvPr/>
        </p:nvSpPr>
        <p:spPr bwMode="auto">
          <a:xfrm>
            <a:off x="381000" y="1428750"/>
            <a:ext cx="1600200" cy="37147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8" name="Rectangle 57">
            <a:extLst>
              <a:ext uri="{FF2B5EF4-FFF2-40B4-BE49-F238E27FC236}">
                <a16:creationId xmlns:a16="http://schemas.microsoft.com/office/drawing/2014/main" id="{1A4F7094-7866-4C64-A91D-B2F4ABC2EDBD}"/>
              </a:ext>
            </a:extLst>
          </p:cNvPr>
          <p:cNvSpPr/>
          <p:nvPr/>
        </p:nvSpPr>
        <p:spPr bwMode="auto">
          <a:xfrm>
            <a:off x="-1" y="47815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65" name="Rectangle 64">
            <a:extLst>
              <a:ext uri="{FF2B5EF4-FFF2-40B4-BE49-F238E27FC236}">
                <a16:creationId xmlns:a16="http://schemas.microsoft.com/office/drawing/2014/main" id="{99C6B97A-3119-4790-828A-93EC92899A7D}"/>
              </a:ext>
            </a:extLst>
          </p:cNvPr>
          <p:cNvSpPr/>
          <p:nvPr/>
        </p:nvSpPr>
        <p:spPr bwMode="auto">
          <a:xfrm>
            <a:off x="1" y="-190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solidFill>
                <a:srgbClr val="7389B8"/>
              </a:solidFill>
            </a:endParaRPr>
          </a:p>
        </p:txBody>
      </p:sp>
      <p:sp>
        <p:nvSpPr>
          <p:cNvPr id="32" name="Rectangle 31">
            <a:extLst>
              <a:ext uri="{FF2B5EF4-FFF2-40B4-BE49-F238E27FC236}">
                <a16:creationId xmlns:a16="http://schemas.microsoft.com/office/drawing/2014/main" id="{F5B1C47E-34CB-465A-9418-2C79A31A6179}"/>
              </a:ext>
            </a:extLst>
          </p:cNvPr>
          <p:cNvSpPr/>
          <p:nvPr/>
        </p:nvSpPr>
        <p:spPr bwMode="auto">
          <a:xfrm>
            <a:off x="381000" y="-19050"/>
            <a:ext cx="1600200" cy="14478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04" name="Straight Connector 33">
            <a:extLst>
              <a:ext uri="{FF2B5EF4-FFF2-40B4-BE49-F238E27FC236}">
                <a16:creationId xmlns:a16="http://schemas.microsoft.com/office/drawing/2014/main" id="{16F4528A-FC39-4BDA-8284-006E04C4642A}"/>
              </a:ext>
            </a:extLst>
          </p:cNvPr>
          <p:cNvCxnSpPr>
            <a:endCxn id="121" idx="0"/>
          </p:cNvCxnSpPr>
          <p:nvPr/>
        </p:nvCxnSpPr>
        <p:spPr>
          <a:xfrm>
            <a:off x="2709651" y="1657463"/>
            <a:ext cx="0" cy="260396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8" name="Group 37">
            <a:extLst>
              <a:ext uri="{FF2B5EF4-FFF2-40B4-BE49-F238E27FC236}">
                <a16:creationId xmlns:a16="http://schemas.microsoft.com/office/drawing/2014/main" id="{DA98E53B-847C-48B6-8E8E-E1522EAE3B20}"/>
              </a:ext>
            </a:extLst>
          </p:cNvPr>
          <p:cNvGrpSpPr/>
          <p:nvPr/>
        </p:nvGrpSpPr>
        <p:grpSpPr>
          <a:xfrm>
            <a:off x="2633451" y="2054386"/>
            <a:ext cx="457200" cy="152400"/>
            <a:chOff x="4495800" y="2873543"/>
            <a:chExt cx="457200" cy="152400"/>
          </a:xfrm>
          <a:solidFill>
            <a:srgbClr val="5073C0"/>
          </a:solidFill>
        </p:grpSpPr>
        <p:sp>
          <p:nvSpPr>
            <p:cNvPr id="109" name="Oval 38">
              <a:extLst>
                <a:ext uri="{FF2B5EF4-FFF2-40B4-BE49-F238E27FC236}">
                  <a16:creationId xmlns:a16="http://schemas.microsoft.com/office/drawing/2014/main" id="{D706C281-8C26-44F1-AD36-3EA51D457F01}"/>
                </a:ext>
              </a:extLst>
            </p:cNvPr>
            <p:cNvSpPr/>
            <p:nvPr/>
          </p:nvSpPr>
          <p:spPr bwMode="auto">
            <a:xfrm>
              <a:off x="4495800" y="2873543"/>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10" name="Straight Connector 39">
              <a:extLst>
                <a:ext uri="{FF2B5EF4-FFF2-40B4-BE49-F238E27FC236}">
                  <a16:creationId xmlns:a16="http://schemas.microsoft.com/office/drawing/2014/main" id="{87AC0D68-DBD3-4C9E-98AB-65FAC4D1932F}"/>
                </a:ext>
              </a:extLst>
            </p:cNvPr>
            <p:cNvCxnSpPr>
              <a:stCxn id="109" idx="6"/>
            </p:cNvCxnSpPr>
            <p:nvPr/>
          </p:nvCxnSpPr>
          <p:spPr>
            <a:xfrm>
              <a:off x="4648200" y="2949743"/>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1" name="Group 40">
            <a:extLst>
              <a:ext uri="{FF2B5EF4-FFF2-40B4-BE49-F238E27FC236}">
                <a16:creationId xmlns:a16="http://schemas.microsoft.com/office/drawing/2014/main" id="{4BB21486-5FF2-4C9E-BB35-1814B2FA8290}"/>
              </a:ext>
            </a:extLst>
          </p:cNvPr>
          <p:cNvGrpSpPr/>
          <p:nvPr/>
        </p:nvGrpSpPr>
        <p:grpSpPr>
          <a:xfrm>
            <a:off x="2633451" y="3709669"/>
            <a:ext cx="457200" cy="152400"/>
            <a:chOff x="4495800" y="4035592"/>
            <a:chExt cx="457200" cy="152400"/>
          </a:xfrm>
          <a:solidFill>
            <a:srgbClr val="5073C0"/>
          </a:solidFill>
        </p:grpSpPr>
        <p:sp>
          <p:nvSpPr>
            <p:cNvPr id="112" name="Oval 41">
              <a:extLst>
                <a:ext uri="{FF2B5EF4-FFF2-40B4-BE49-F238E27FC236}">
                  <a16:creationId xmlns:a16="http://schemas.microsoft.com/office/drawing/2014/main" id="{303502AD-FC3E-4C18-8A05-32E4999B3074}"/>
                </a:ext>
              </a:extLst>
            </p:cNvPr>
            <p:cNvSpPr/>
            <p:nvPr/>
          </p:nvSpPr>
          <p:spPr bwMode="auto">
            <a:xfrm>
              <a:off x="4495800" y="40355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13" name="Straight Connector 42">
              <a:extLst>
                <a:ext uri="{FF2B5EF4-FFF2-40B4-BE49-F238E27FC236}">
                  <a16:creationId xmlns:a16="http://schemas.microsoft.com/office/drawing/2014/main" id="{6D7AED11-BDFB-402A-B659-686EF3C2BFC2}"/>
                </a:ext>
              </a:extLst>
            </p:cNvPr>
            <p:cNvCxnSpPr>
              <a:stCxn id="112" idx="6"/>
            </p:cNvCxnSpPr>
            <p:nvPr/>
          </p:nvCxnSpPr>
          <p:spPr>
            <a:xfrm>
              <a:off x="4648200" y="41117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43">
            <a:extLst>
              <a:ext uri="{FF2B5EF4-FFF2-40B4-BE49-F238E27FC236}">
                <a16:creationId xmlns:a16="http://schemas.microsoft.com/office/drawing/2014/main" id="{7F064781-EB5A-462F-8ED6-7EA44913AF79}"/>
              </a:ext>
            </a:extLst>
          </p:cNvPr>
          <p:cNvGrpSpPr/>
          <p:nvPr/>
        </p:nvGrpSpPr>
        <p:grpSpPr>
          <a:xfrm>
            <a:off x="2633451" y="2606147"/>
            <a:ext cx="457200" cy="152400"/>
            <a:chOff x="4495800" y="2873543"/>
            <a:chExt cx="457200" cy="152400"/>
          </a:xfrm>
          <a:solidFill>
            <a:srgbClr val="5073C0"/>
          </a:solidFill>
        </p:grpSpPr>
        <p:sp>
          <p:nvSpPr>
            <p:cNvPr id="115" name="Oval 44">
              <a:extLst>
                <a:ext uri="{FF2B5EF4-FFF2-40B4-BE49-F238E27FC236}">
                  <a16:creationId xmlns:a16="http://schemas.microsoft.com/office/drawing/2014/main" id="{9C8F5891-A842-4444-937F-1BE81BEA2912}"/>
                </a:ext>
              </a:extLst>
            </p:cNvPr>
            <p:cNvSpPr/>
            <p:nvPr/>
          </p:nvSpPr>
          <p:spPr bwMode="auto">
            <a:xfrm>
              <a:off x="4495800" y="2873543"/>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16" name="Straight Connector 45">
              <a:extLst>
                <a:ext uri="{FF2B5EF4-FFF2-40B4-BE49-F238E27FC236}">
                  <a16:creationId xmlns:a16="http://schemas.microsoft.com/office/drawing/2014/main" id="{83BA066A-91E9-42CC-B21F-F7C2D1B99200}"/>
                </a:ext>
              </a:extLst>
            </p:cNvPr>
            <p:cNvCxnSpPr>
              <a:stCxn id="115" idx="6"/>
            </p:cNvCxnSpPr>
            <p:nvPr/>
          </p:nvCxnSpPr>
          <p:spPr>
            <a:xfrm>
              <a:off x="4648200" y="2949743"/>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46">
            <a:extLst>
              <a:ext uri="{FF2B5EF4-FFF2-40B4-BE49-F238E27FC236}">
                <a16:creationId xmlns:a16="http://schemas.microsoft.com/office/drawing/2014/main" id="{E7FFC5D7-55BA-467D-84F3-0E94AD324565}"/>
              </a:ext>
            </a:extLst>
          </p:cNvPr>
          <p:cNvGrpSpPr/>
          <p:nvPr/>
        </p:nvGrpSpPr>
        <p:grpSpPr>
          <a:xfrm>
            <a:off x="2633451" y="3157908"/>
            <a:ext cx="457200" cy="152400"/>
            <a:chOff x="4495800" y="2873543"/>
            <a:chExt cx="457200" cy="152400"/>
          </a:xfrm>
          <a:solidFill>
            <a:srgbClr val="5073C0"/>
          </a:solidFill>
        </p:grpSpPr>
        <p:sp>
          <p:nvSpPr>
            <p:cNvPr id="118" name="Oval 47">
              <a:extLst>
                <a:ext uri="{FF2B5EF4-FFF2-40B4-BE49-F238E27FC236}">
                  <a16:creationId xmlns:a16="http://schemas.microsoft.com/office/drawing/2014/main" id="{B7A744B2-8A05-43F6-9A53-3557AB2B58D9}"/>
                </a:ext>
              </a:extLst>
            </p:cNvPr>
            <p:cNvSpPr/>
            <p:nvPr/>
          </p:nvSpPr>
          <p:spPr bwMode="auto">
            <a:xfrm>
              <a:off x="4495800" y="2873543"/>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19" name="Straight Connector 48">
              <a:extLst>
                <a:ext uri="{FF2B5EF4-FFF2-40B4-BE49-F238E27FC236}">
                  <a16:creationId xmlns:a16="http://schemas.microsoft.com/office/drawing/2014/main" id="{3FBE8E95-4F7A-4AFB-9607-7E97CB7D553C}"/>
                </a:ext>
              </a:extLst>
            </p:cNvPr>
            <p:cNvCxnSpPr>
              <a:stCxn id="118" idx="6"/>
            </p:cNvCxnSpPr>
            <p:nvPr/>
          </p:nvCxnSpPr>
          <p:spPr>
            <a:xfrm>
              <a:off x="4648200" y="2949743"/>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0" name="Group 49">
            <a:extLst>
              <a:ext uri="{FF2B5EF4-FFF2-40B4-BE49-F238E27FC236}">
                <a16:creationId xmlns:a16="http://schemas.microsoft.com/office/drawing/2014/main" id="{7232E913-29C9-47C5-8692-74224268C45C}"/>
              </a:ext>
            </a:extLst>
          </p:cNvPr>
          <p:cNvGrpSpPr/>
          <p:nvPr/>
        </p:nvGrpSpPr>
        <p:grpSpPr>
          <a:xfrm>
            <a:off x="2633451" y="4261430"/>
            <a:ext cx="457200" cy="152400"/>
            <a:chOff x="4495800" y="4035592"/>
            <a:chExt cx="457200" cy="152400"/>
          </a:xfrm>
          <a:solidFill>
            <a:srgbClr val="5073C0"/>
          </a:solidFill>
        </p:grpSpPr>
        <p:sp>
          <p:nvSpPr>
            <p:cNvPr id="121" name="Oval 55">
              <a:extLst>
                <a:ext uri="{FF2B5EF4-FFF2-40B4-BE49-F238E27FC236}">
                  <a16:creationId xmlns:a16="http://schemas.microsoft.com/office/drawing/2014/main" id="{9E38EA66-9978-4275-81C7-C50830B90D27}"/>
                </a:ext>
              </a:extLst>
            </p:cNvPr>
            <p:cNvSpPr/>
            <p:nvPr/>
          </p:nvSpPr>
          <p:spPr bwMode="auto">
            <a:xfrm>
              <a:off x="4495800" y="40355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22" name="Straight Connector 56">
              <a:extLst>
                <a:ext uri="{FF2B5EF4-FFF2-40B4-BE49-F238E27FC236}">
                  <a16:creationId xmlns:a16="http://schemas.microsoft.com/office/drawing/2014/main" id="{4131EA9A-A0F7-45D4-8EF5-8D655A93EA5F}"/>
                </a:ext>
              </a:extLst>
            </p:cNvPr>
            <p:cNvCxnSpPr>
              <a:stCxn id="121" idx="6"/>
            </p:cNvCxnSpPr>
            <p:nvPr/>
          </p:nvCxnSpPr>
          <p:spPr>
            <a:xfrm>
              <a:off x="4648200" y="41117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3" name="Inhaltsplatzhalter 4">
            <a:extLst>
              <a:ext uri="{FF2B5EF4-FFF2-40B4-BE49-F238E27FC236}">
                <a16:creationId xmlns:a16="http://schemas.microsoft.com/office/drawing/2014/main" id="{81010A8D-C9FD-4AE2-9F4C-11B52022F9ED}"/>
              </a:ext>
            </a:extLst>
          </p:cNvPr>
          <p:cNvSpPr txBox="1">
            <a:spLocks/>
          </p:cNvSpPr>
          <p:nvPr/>
        </p:nvSpPr>
        <p:spPr>
          <a:xfrm>
            <a:off x="3365365" y="1398819"/>
            <a:ext cx="4080017" cy="33855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2200" b="1" dirty="0">
                <a:solidFill>
                  <a:srgbClr val="38579A"/>
                </a:solidFill>
                <a:latin typeface="Cambria" panose="02040503050406030204" pitchFamily="18" charset="0"/>
              </a:rPr>
              <a:t>1. </a:t>
            </a:r>
            <a:r>
              <a:rPr lang="en-US" sz="2200" b="1" dirty="0" err="1">
                <a:solidFill>
                  <a:srgbClr val="38579A"/>
                </a:solidFill>
                <a:latin typeface="Cambria" panose="02040503050406030204" pitchFamily="18" charset="0"/>
              </a:rPr>
              <a:t>Contexte</a:t>
            </a:r>
            <a:r>
              <a:rPr lang="en-US" sz="2200" b="1" dirty="0">
                <a:solidFill>
                  <a:srgbClr val="38579A"/>
                </a:solidFill>
                <a:latin typeface="Cambria" panose="02040503050406030204" pitchFamily="18" charset="0"/>
              </a:rPr>
              <a:t> </a:t>
            </a:r>
            <a:r>
              <a:rPr lang="en-US" sz="2200" b="1" dirty="0" err="1">
                <a:solidFill>
                  <a:srgbClr val="38579A"/>
                </a:solidFill>
                <a:latin typeface="Cambria" panose="02040503050406030204" pitchFamily="18" charset="0"/>
              </a:rPr>
              <a:t>général</a:t>
            </a:r>
            <a:r>
              <a:rPr lang="en-US" sz="2200" b="1" dirty="0">
                <a:solidFill>
                  <a:srgbClr val="38579A"/>
                </a:solidFill>
                <a:latin typeface="Cambria" panose="02040503050406030204" pitchFamily="18" charset="0"/>
              </a:rPr>
              <a:t> du </a:t>
            </a:r>
            <a:r>
              <a:rPr lang="en-US" sz="2200" b="1" dirty="0" err="1">
                <a:solidFill>
                  <a:srgbClr val="38579A"/>
                </a:solidFill>
                <a:latin typeface="Cambria" panose="02040503050406030204" pitchFamily="18" charset="0"/>
              </a:rPr>
              <a:t>projet</a:t>
            </a:r>
            <a:endParaRPr lang="en-US" sz="2200" b="1" dirty="0">
              <a:solidFill>
                <a:srgbClr val="38579A"/>
              </a:solidFill>
              <a:latin typeface="Cambria" panose="02040503050406030204" pitchFamily="18" charset="0"/>
            </a:endParaRPr>
          </a:p>
        </p:txBody>
      </p:sp>
      <p:sp>
        <p:nvSpPr>
          <p:cNvPr id="129" name="Footer Text">
            <a:extLst>
              <a:ext uri="{FF2B5EF4-FFF2-40B4-BE49-F238E27FC236}">
                <a16:creationId xmlns:a16="http://schemas.microsoft.com/office/drawing/2014/main" id="{E50103FD-CFD2-4BCC-A298-0B48B3CBBD8C}"/>
              </a:ext>
            </a:extLst>
          </p:cNvPr>
          <p:cNvSpPr txBox="1"/>
          <p:nvPr/>
        </p:nvSpPr>
        <p:spPr>
          <a:xfrm>
            <a:off x="2590674" y="529394"/>
            <a:ext cx="1227072" cy="677108"/>
          </a:xfrm>
          <a:prstGeom prst="rect">
            <a:avLst/>
          </a:prstGeom>
          <a:noFill/>
        </p:spPr>
        <p:txBody>
          <a:bodyPr wrap="square" lIns="0" tIns="0" rIns="0" bIns="0" rtlCol="0">
            <a:spAutoFit/>
          </a:bodyPr>
          <a:lstStyle/>
          <a:p>
            <a:pPr algn="r"/>
            <a:r>
              <a:rPr lang="fr-FR" sz="4400" b="1" dirty="0">
                <a:solidFill>
                  <a:srgbClr val="5073C0"/>
                </a:solidFill>
                <a:latin typeface="Cambria" panose="02040503050406030204" pitchFamily="18" charset="0"/>
              </a:rPr>
              <a:t>Plan</a:t>
            </a:r>
          </a:p>
        </p:txBody>
      </p:sp>
      <p:sp>
        <p:nvSpPr>
          <p:cNvPr id="134" name="Inhaltsplatzhalter 4">
            <a:extLst>
              <a:ext uri="{FF2B5EF4-FFF2-40B4-BE49-F238E27FC236}">
                <a16:creationId xmlns:a16="http://schemas.microsoft.com/office/drawing/2014/main" id="{3DEFE184-6C3E-473B-8C15-06F41C26049B}"/>
              </a:ext>
            </a:extLst>
          </p:cNvPr>
          <p:cNvSpPr txBox="1">
            <a:spLocks/>
          </p:cNvSpPr>
          <p:nvPr/>
        </p:nvSpPr>
        <p:spPr>
          <a:xfrm>
            <a:off x="3342895" y="1936974"/>
            <a:ext cx="4080017" cy="33855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2200" b="1" dirty="0">
                <a:solidFill>
                  <a:srgbClr val="38579A"/>
                </a:solidFill>
                <a:latin typeface="Cambria" panose="02040503050406030204" pitchFamily="18" charset="0"/>
              </a:rPr>
              <a:t>2. Étude </a:t>
            </a:r>
            <a:r>
              <a:rPr lang="en-US" sz="2200" b="1" dirty="0" err="1">
                <a:solidFill>
                  <a:srgbClr val="38579A"/>
                </a:solidFill>
                <a:latin typeface="Cambria" panose="02040503050406030204" pitchFamily="18" charset="0"/>
              </a:rPr>
              <a:t>préliminaire</a:t>
            </a:r>
            <a:r>
              <a:rPr lang="en-US" sz="2200" b="1" dirty="0">
                <a:solidFill>
                  <a:srgbClr val="38579A"/>
                </a:solidFill>
                <a:latin typeface="Cambria" panose="02040503050406030204" pitchFamily="18" charset="0"/>
              </a:rPr>
              <a:t> </a:t>
            </a:r>
          </a:p>
        </p:txBody>
      </p:sp>
      <p:sp>
        <p:nvSpPr>
          <p:cNvPr id="135" name="Inhaltsplatzhalter 4">
            <a:extLst>
              <a:ext uri="{FF2B5EF4-FFF2-40B4-BE49-F238E27FC236}">
                <a16:creationId xmlns:a16="http://schemas.microsoft.com/office/drawing/2014/main" id="{BF6E8FAB-14E5-4A30-B4F1-0BEAF2D3A856}"/>
              </a:ext>
            </a:extLst>
          </p:cNvPr>
          <p:cNvSpPr txBox="1">
            <a:spLocks/>
          </p:cNvSpPr>
          <p:nvPr/>
        </p:nvSpPr>
        <p:spPr>
          <a:xfrm>
            <a:off x="3365365" y="2508241"/>
            <a:ext cx="5016632" cy="33855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2200" b="1" dirty="0">
                <a:solidFill>
                  <a:srgbClr val="38579A"/>
                </a:solidFill>
                <a:latin typeface="Cambria" panose="02040503050406030204" pitchFamily="18" charset="0"/>
              </a:rPr>
              <a:t>3. Étude technique </a:t>
            </a:r>
          </a:p>
        </p:txBody>
      </p:sp>
      <p:sp>
        <p:nvSpPr>
          <p:cNvPr id="136" name="Inhaltsplatzhalter 4">
            <a:extLst>
              <a:ext uri="{FF2B5EF4-FFF2-40B4-BE49-F238E27FC236}">
                <a16:creationId xmlns:a16="http://schemas.microsoft.com/office/drawing/2014/main" id="{1412F4D8-B478-4E00-95C6-99CF2E96D4B3}"/>
              </a:ext>
            </a:extLst>
          </p:cNvPr>
          <p:cNvSpPr txBox="1">
            <a:spLocks/>
          </p:cNvSpPr>
          <p:nvPr/>
        </p:nvSpPr>
        <p:spPr>
          <a:xfrm>
            <a:off x="3358567" y="3028951"/>
            <a:ext cx="4080017" cy="33855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2200" b="1" dirty="0">
                <a:solidFill>
                  <a:srgbClr val="38579A"/>
                </a:solidFill>
                <a:latin typeface="Cambria" panose="02040503050406030204" pitchFamily="18" charset="0"/>
              </a:rPr>
              <a:t>4. </a:t>
            </a:r>
            <a:r>
              <a:rPr lang="en-US" sz="2200" b="1" dirty="0" err="1">
                <a:solidFill>
                  <a:srgbClr val="38579A"/>
                </a:solidFill>
                <a:latin typeface="Cambria" panose="02040503050406030204" pitchFamily="18" charset="0"/>
              </a:rPr>
              <a:t>Itérations</a:t>
            </a:r>
            <a:endParaRPr lang="en-US" sz="2200" b="1" dirty="0">
              <a:solidFill>
                <a:srgbClr val="38579A"/>
              </a:solidFill>
              <a:latin typeface="Cambria" panose="02040503050406030204" pitchFamily="18" charset="0"/>
            </a:endParaRPr>
          </a:p>
        </p:txBody>
      </p:sp>
      <p:sp>
        <p:nvSpPr>
          <p:cNvPr id="137" name="Inhaltsplatzhalter 4">
            <a:extLst>
              <a:ext uri="{FF2B5EF4-FFF2-40B4-BE49-F238E27FC236}">
                <a16:creationId xmlns:a16="http://schemas.microsoft.com/office/drawing/2014/main" id="{0F3053CB-BBDC-475D-AC81-E4CAE5CBC201}"/>
              </a:ext>
            </a:extLst>
          </p:cNvPr>
          <p:cNvSpPr txBox="1">
            <a:spLocks/>
          </p:cNvSpPr>
          <p:nvPr/>
        </p:nvSpPr>
        <p:spPr>
          <a:xfrm>
            <a:off x="3347491" y="3562672"/>
            <a:ext cx="4080017" cy="33855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2200" b="1" dirty="0">
                <a:solidFill>
                  <a:srgbClr val="38579A"/>
                </a:solidFill>
                <a:latin typeface="Cambria" panose="02040503050406030204" pitchFamily="18" charset="0"/>
              </a:rPr>
              <a:t>5. </a:t>
            </a:r>
            <a:r>
              <a:rPr lang="fr-FR" sz="2200" b="1" dirty="0">
                <a:solidFill>
                  <a:srgbClr val="38579A"/>
                </a:solidFill>
                <a:latin typeface="Cambria" panose="02040503050406030204" pitchFamily="18" charset="0"/>
              </a:rPr>
              <a:t>Réalisation</a:t>
            </a:r>
          </a:p>
        </p:txBody>
      </p:sp>
      <p:sp>
        <p:nvSpPr>
          <p:cNvPr id="138" name="Inhaltsplatzhalter 4">
            <a:extLst>
              <a:ext uri="{FF2B5EF4-FFF2-40B4-BE49-F238E27FC236}">
                <a16:creationId xmlns:a16="http://schemas.microsoft.com/office/drawing/2014/main" id="{4E824E5A-E883-46AA-8516-3E18B06D0AED}"/>
              </a:ext>
            </a:extLst>
          </p:cNvPr>
          <p:cNvSpPr txBox="1">
            <a:spLocks/>
          </p:cNvSpPr>
          <p:nvPr/>
        </p:nvSpPr>
        <p:spPr>
          <a:xfrm>
            <a:off x="3387584" y="4142860"/>
            <a:ext cx="4080017" cy="33855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2200" b="1" dirty="0">
                <a:solidFill>
                  <a:srgbClr val="38579A"/>
                </a:solidFill>
                <a:latin typeface="Cambria" panose="02040503050406030204" pitchFamily="18" charset="0"/>
              </a:rPr>
              <a:t>6. Conclusion</a:t>
            </a:r>
          </a:p>
        </p:txBody>
      </p:sp>
      <p:sp>
        <p:nvSpPr>
          <p:cNvPr id="140" name="Espace réservé du numéro de diapositive 8">
            <a:extLst>
              <a:ext uri="{FF2B5EF4-FFF2-40B4-BE49-F238E27FC236}">
                <a16:creationId xmlns:a16="http://schemas.microsoft.com/office/drawing/2014/main" id="{E2DB9998-E569-420F-A128-CD8F68CE0120}"/>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2B53335-95D8-474F-8FE4-5DB28C48956F}" type="slidenum">
              <a:rPr lang="fr-FR" sz="1400" b="1" dirty="0">
                <a:solidFill>
                  <a:schemeClr val="bg1"/>
                </a:solidFill>
                <a:latin typeface="Cambria" panose="02040503050406030204" pitchFamily="18" charset="0"/>
              </a:rPr>
              <a:t>2</a:t>
            </a:fld>
            <a:endParaRPr lang="fr-FR" sz="1400" b="1" dirty="0">
              <a:solidFill>
                <a:schemeClr val="bg1"/>
              </a:solidFill>
              <a:latin typeface="Cambria" panose="02040503050406030204" pitchFamily="18" charset="0"/>
            </a:endParaRPr>
          </a:p>
        </p:txBody>
      </p:sp>
      <p:grpSp>
        <p:nvGrpSpPr>
          <p:cNvPr id="40" name="Group 34">
            <a:extLst>
              <a:ext uri="{FF2B5EF4-FFF2-40B4-BE49-F238E27FC236}">
                <a16:creationId xmlns:a16="http://schemas.microsoft.com/office/drawing/2014/main" id="{7AE7A4CF-E929-4C43-9F99-85DD866F93CB}"/>
              </a:ext>
            </a:extLst>
          </p:cNvPr>
          <p:cNvGrpSpPr/>
          <p:nvPr/>
        </p:nvGrpSpPr>
        <p:grpSpPr>
          <a:xfrm>
            <a:off x="2618408" y="1496182"/>
            <a:ext cx="457200" cy="152400"/>
            <a:chOff x="4495800" y="1711492"/>
            <a:chExt cx="457200" cy="152400"/>
          </a:xfrm>
          <a:solidFill>
            <a:srgbClr val="5073C0"/>
          </a:solidFill>
        </p:grpSpPr>
        <p:sp>
          <p:nvSpPr>
            <p:cNvPr id="41" name="Oval 35">
              <a:extLst>
                <a:ext uri="{FF2B5EF4-FFF2-40B4-BE49-F238E27FC236}">
                  <a16:creationId xmlns:a16="http://schemas.microsoft.com/office/drawing/2014/main" id="{831D0290-DDC6-48BA-9819-D14903B340D9}"/>
                </a:ext>
              </a:extLst>
            </p:cNvPr>
            <p:cNvSpPr/>
            <p:nvPr/>
          </p:nvSpPr>
          <p:spPr bwMode="auto">
            <a:xfrm>
              <a:off x="4495800" y="17114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42" name="Straight Connector 36">
              <a:extLst>
                <a:ext uri="{FF2B5EF4-FFF2-40B4-BE49-F238E27FC236}">
                  <a16:creationId xmlns:a16="http://schemas.microsoft.com/office/drawing/2014/main" id="{5D7DF5D1-9950-4628-9E10-82360E4F54C1}"/>
                </a:ext>
              </a:extLst>
            </p:cNvPr>
            <p:cNvCxnSpPr>
              <a:stCxn id="41"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34">
            <a:extLst>
              <a:ext uri="{FF2B5EF4-FFF2-40B4-BE49-F238E27FC236}">
                <a16:creationId xmlns:a16="http://schemas.microsoft.com/office/drawing/2014/main" id="{374E80E4-A627-4C27-924D-C1B6A29306F7}"/>
              </a:ext>
            </a:extLst>
          </p:cNvPr>
          <p:cNvGrpSpPr/>
          <p:nvPr/>
        </p:nvGrpSpPr>
        <p:grpSpPr>
          <a:xfrm>
            <a:off x="2618408" y="1495538"/>
            <a:ext cx="457200" cy="152400"/>
            <a:chOff x="4495800" y="1711492"/>
            <a:chExt cx="457200" cy="152400"/>
          </a:xfrm>
          <a:solidFill>
            <a:srgbClr val="FFFF00"/>
          </a:solidFill>
        </p:grpSpPr>
        <p:sp>
          <p:nvSpPr>
            <p:cNvPr id="106" name="Oval 35">
              <a:extLst>
                <a:ext uri="{FF2B5EF4-FFF2-40B4-BE49-F238E27FC236}">
                  <a16:creationId xmlns:a16="http://schemas.microsoft.com/office/drawing/2014/main" id="{309BF5F1-C94B-4A62-9BAE-926D4F008595}"/>
                </a:ext>
              </a:extLst>
            </p:cNvPr>
            <p:cNvSpPr/>
            <p:nvPr/>
          </p:nvSpPr>
          <p:spPr bwMode="auto">
            <a:xfrm>
              <a:off x="4495800" y="1711492"/>
              <a:ext cx="152400" cy="152400"/>
            </a:xfrm>
            <a:prstGeom prst="ellipse">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solidFill>
                  <a:srgbClr val="EB7500"/>
                </a:solidFill>
              </a:endParaRPr>
            </a:p>
          </p:txBody>
        </p:sp>
        <p:cxnSp>
          <p:nvCxnSpPr>
            <p:cNvPr id="107" name="Straight Connector 36">
              <a:extLst>
                <a:ext uri="{FF2B5EF4-FFF2-40B4-BE49-F238E27FC236}">
                  <a16:creationId xmlns:a16="http://schemas.microsoft.com/office/drawing/2014/main" id="{E4E17723-FA31-4065-A3CF-B2D11A279B6C}"/>
                </a:ext>
              </a:extLst>
            </p:cNvPr>
            <p:cNvCxnSpPr>
              <a:stCxn id="106"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34">
            <a:extLst>
              <a:ext uri="{FF2B5EF4-FFF2-40B4-BE49-F238E27FC236}">
                <a16:creationId xmlns:a16="http://schemas.microsoft.com/office/drawing/2014/main" id="{47B65139-D91F-4125-808A-06E089D81C7B}"/>
              </a:ext>
            </a:extLst>
          </p:cNvPr>
          <p:cNvGrpSpPr/>
          <p:nvPr/>
        </p:nvGrpSpPr>
        <p:grpSpPr>
          <a:xfrm>
            <a:off x="2618409" y="1496181"/>
            <a:ext cx="457200" cy="152400"/>
            <a:chOff x="4495800" y="1711492"/>
            <a:chExt cx="457200" cy="152400"/>
          </a:xfrm>
          <a:solidFill>
            <a:schemeClr val="bg1">
              <a:lumMod val="85000"/>
            </a:schemeClr>
          </a:solidFill>
        </p:grpSpPr>
        <p:sp>
          <p:nvSpPr>
            <p:cNvPr id="63" name="Oval 35">
              <a:extLst>
                <a:ext uri="{FF2B5EF4-FFF2-40B4-BE49-F238E27FC236}">
                  <a16:creationId xmlns:a16="http://schemas.microsoft.com/office/drawing/2014/main" id="{083BAF7B-0D21-406C-8E72-FFA4F363B325}"/>
                </a:ext>
              </a:extLst>
            </p:cNvPr>
            <p:cNvSpPr/>
            <p:nvPr/>
          </p:nvSpPr>
          <p:spPr bwMode="auto">
            <a:xfrm>
              <a:off x="4495800" y="17114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64" name="Straight Connector 36">
              <a:extLst>
                <a:ext uri="{FF2B5EF4-FFF2-40B4-BE49-F238E27FC236}">
                  <a16:creationId xmlns:a16="http://schemas.microsoft.com/office/drawing/2014/main" id="{9D801FD8-0178-45C2-A220-E25F2ED45C09}"/>
                </a:ext>
              </a:extLst>
            </p:cNvPr>
            <p:cNvCxnSpPr>
              <a:stCxn id="63"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34">
            <a:extLst>
              <a:ext uri="{FF2B5EF4-FFF2-40B4-BE49-F238E27FC236}">
                <a16:creationId xmlns:a16="http://schemas.microsoft.com/office/drawing/2014/main" id="{CCBA7D8F-26B8-4241-B05E-8473D7EBD024}"/>
              </a:ext>
            </a:extLst>
          </p:cNvPr>
          <p:cNvGrpSpPr/>
          <p:nvPr/>
        </p:nvGrpSpPr>
        <p:grpSpPr>
          <a:xfrm>
            <a:off x="2633451" y="2054385"/>
            <a:ext cx="457200" cy="152400"/>
            <a:chOff x="4495800" y="1711492"/>
            <a:chExt cx="457200" cy="152400"/>
          </a:xfrm>
          <a:solidFill>
            <a:srgbClr val="FFFF00"/>
          </a:solidFill>
        </p:grpSpPr>
        <p:sp>
          <p:nvSpPr>
            <p:cNvPr id="69" name="Oval 35">
              <a:extLst>
                <a:ext uri="{FF2B5EF4-FFF2-40B4-BE49-F238E27FC236}">
                  <a16:creationId xmlns:a16="http://schemas.microsoft.com/office/drawing/2014/main" id="{F9B56361-4DFD-47FE-885B-0C160AEACF9E}"/>
                </a:ext>
              </a:extLst>
            </p:cNvPr>
            <p:cNvSpPr/>
            <p:nvPr/>
          </p:nvSpPr>
          <p:spPr bwMode="auto">
            <a:xfrm>
              <a:off x="4495800" y="1711492"/>
              <a:ext cx="152400" cy="152400"/>
            </a:xfrm>
            <a:prstGeom prst="ellipse">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70" name="Straight Connector 36">
              <a:extLst>
                <a:ext uri="{FF2B5EF4-FFF2-40B4-BE49-F238E27FC236}">
                  <a16:creationId xmlns:a16="http://schemas.microsoft.com/office/drawing/2014/main" id="{6F39CBC7-2075-418B-8C07-CE2F0358ED2D}"/>
                </a:ext>
              </a:extLst>
            </p:cNvPr>
            <p:cNvCxnSpPr>
              <a:stCxn id="69"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34">
            <a:extLst>
              <a:ext uri="{FF2B5EF4-FFF2-40B4-BE49-F238E27FC236}">
                <a16:creationId xmlns:a16="http://schemas.microsoft.com/office/drawing/2014/main" id="{DDE3BB8E-F0D5-4425-96CA-FD4F69010039}"/>
              </a:ext>
            </a:extLst>
          </p:cNvPr>
          <p:cNvGrpSpPr/>
          <p:nvPr/>
        </p:nvGrpSpPr>
        <p:grpSpPr>
          <a:xfrm>
            <a:off x="2633451" y="2051469"/>
            <a:ext cx="457200" cy="152400"/>
            <a:chOff x="4495800" y="1711492"/>
            <a:chExt cx="457200" cy="152400"/>
          </a:xfrm>
          <a:solidFill>
            <a:schemeClr val="bg1">
              <a:lumMod val="85000"/>
            </a:schemeClr>
          </a:solidFill>
        </p:grpSpPr>
        <p:sp>
          <p:nvSpPr>
            <p:cNvPr id="72" name="Oval 35">
              <a:extLst>
                <a:ext uri="{FF2B5EF4-FFF2-40B4-BE49-F238E27FC236}">
                  <a16:creationId xmlns:a16="http://schemas.microsoft.com/office/drawing/2014/main" id="{B06D1FEA-8F18-42AD-8B8A-5B343FDF0F50}"/>
                </a:ext>
              </a:extLst>
            </p:cNvPr>
            <p:cNvSpPr/>
            <p:nvPr/>
          </p:nvSpPr>
          <p:spPr bwMode="auto">
            <a:xfrm>
              <a:off x="4495800" y="17114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73" name="Straight Connector 36">
              <a:extLst>
                <a:ext uri="{FF2B5EF4-FFF2-40B4-BE49-F238E27FC236}">
                  <a16:creationId xmlns:a16="http://schemas.microsoft.com/office/drawing/2014/main" id="{0AC32E9E-85BD-4DFB-A2D0-0062697AF7C9}"/>
                </a:ext>
              </a:extLst>
            </p:cNvPr>
            <p:cNvCxnSpPr>
              <a:stCxn id="72"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34">
            <a:extLst>
              <a:ext uri="{FF2B5EF4-FFF2-40B4-BE49-F238E27FC236}">
                <a16:creationId xmlns:a16="http://schemas.microsoft.com/office/drawing/2014/main" id="{9CAA3ADF-2EA1-4C45-84CC-DB585E56804F}"/>
              </a:ext>
            </a:extLst>
          </p:cNvPr>
          <p:cNvGrpSpPr/>
          <p:nvPr/>
        </p:nvGrpSpPr>
        <p:grpSpPr>
          <a:xfrm>
            <a:off x="2633453" y="2608615"/>
            <a:ext cx="457200" cy="152400"/>
            <a:chOff x="4495800" y="1711492"/>
            <a:chExt cx="457200" cy="152400"/>
          </a:xfrm>
          <a:solidFill>
            <a:srgbClr val="FFFF00"/>
          </a:solidFill>
        </p:grpSpPr>
        <p:sp>
          <p:nvSpPr>
            <p:cNvPr id="75" name="Oval 35">
              <a:extLst>
                <a:ext uri="{FF2B5EF4-FFF2-40B4-BE49-F238E27FC236}">
                  <a16:creationId xmlns:a16="http://schemas.microsoft.com/office/drawing/2014/main" id="{4F978EB2-C055-4E28-96C4-7CD7ADC471C5}"/>
                </a:ext>
              </a:extLst>
            </p:cNvPr>
            <p:cNvSpPr/>
            <p:nvPr/>
          </p:nvSpPr>
          <p:spPr bwMode="auto">
            <a:xfrm>
              <a:off x="4495800" y="1711492"/>
              <a:ext cx="152400" cy="152400"/>
            </a:xfrm>
            <a:prstGeom prst="ellipse">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76" name="Straight Connector 36">
              <a:extLst>
                <a:ext uri="{FF2B5EF4-FFF2-40B4-BE49-F238E27FC236}">
                  <a16:creationId xmlns:a16="http://schemas.microsoft.com/office/drawing/2014/main" id="{EB036B02-7B43-4B2F-827C-78B2890F1518}"/>
                </a:ext>
              </a:extLst>
            </p:cNvPr>
            <p:cNvCxnSpPr>
              <a:stCxn id="75"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0" name="Group 34">
            <a:extLst>
              <a:ext uri="{FF2B5EF4-FFF2-40B4-BE49-F238E27FC236}">
                <a16:creationId xmlns:a16="http://schemas.microsoft.com/office/drawing/2014/main" id="{6C5FDBD8-9D0A-4B1A-93A6-81E1556E54EE}"/>
              </a:ext>
            </a:extLst>
          </p:cNvPr>
          <p:cNvGrpSpPr/>
          <p:nvPr/>
        </p:nvGrpSpPr>
        <p:grpSpPr>
          <a:xfrm>
            <a:off x="2633451" y="2609166"/>
            <a:ext cx="457200" cy="152400"/>
            <a:chOff x="4495800" y="1711492"/>
            <a:chExt cx="457200" cy="152400"/>
          </a:xfrm>
          <a:solidFill>
            <a:schemeClr val="bg1">
              <a:lumMod val="85000"/>
            </a:schemeClr>
          </a:solidFill>
        </p:grpSpPr>
        <p:sp>
          <p:nvSpPr>
            <p:cNvPr id="81" name="Oval 35">
              <a:extLst>
                <a:ext uri="{FF2B5EF4-FFF2-40B4-BE49-F238E27FC236}">
                  <a16:creationId xmlns:a16="http://schemas.microsoft.com/office/drawing/2014/main" id="{539DBA19-98D3-4F93-B84C-002D4AA70C9A}"/>
                </a:ext>
              </a:extLst>
            </p:cNvPr>
            <p:cNvSpPr/>
            <p:nvPr/>
          </p:nvSpPr>
          <p:spPr bwMode="auto">
            <a:xfrm>
              <a:off x="4495800" y="17114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82" name="Straight Connector 36">
              <a:extLst>
                <a:ext uri="{FF2B5EF4-FFF2-40B4-BE49-F238E27FC236}">
                  <a16:creationId xmlns:a16="http://schemas.microsoft.com/office/drawing/2014/main" id="{399D6598-44A3-4A0A-B207-8FB9448A55FD}"/>
                </a:ext>
              </a:extLst>
            </p:cNvPr>
            <p:cNvCxnSpPr>
              <a:stCxn id="81"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34">
            <a:extLst>
              <a:ext uri="{FF2B5EF4-FFF2-40B4-BE49-F238E27FC236}">
                <a16:creationId xmlns:a16="http://schemas.microsoft.com/office/drawing/2014/main" id="{C461EDBC-E8AF-48C1-8630-C01843CDE413}"/>
              </a:ext>
            </a:extLst>
          </p:cNvPr>
          <p:cNvGrpSpPr/>
          <p:nvPr/>
        </p:nvGrpSpPr>
        <p:grpSpPr>
          <a:xfrm>
            <a:off x="2633451" y="3157908"/>
            <a:ext cx="457200" cy="152400"/>
            <a:chOff x="4495800" y="1711492"/>
            <a:chExt cx="457200" cy="152400"/>
          </a:xfrm>
          <a:solidFill>
            <a:srgbClr val="FFFF00"/>
          </a:solidFill>
        </p:grpSpPr>
        <p:sp>
          <p:nvSpPr>
            <p:cNvPr id="84" name="Oval 35">
              <a:extLst>
                <a:ext uri="{FF2B5EF4-FFF2-40B4-BE49-F238E27FC236}">
                  <a16:creationId xmlns:a16="http://schemas.microsoft.com/office/drawing/2014/main" id="{23887A03-119D-4A71-8542-7E6AE078C1DF}"/>
                </a:ext>
              </a:extLst>
            </p:cNvPr>
            <p:cNvSpPr/>
            <p:nvPr/>
          </p:nvSpPr>
          <p:spPr bwMode="auto">
            <a:xfrm>
              <a:off x="4495800" y="1711492"/>
              <a:ext cx="152400" cy="152400"/>
            </a:xfrm>
            <a:prstGeom prst="ellipse">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85" name="Straight Connector 36">
              <a:extLst>
                <a:ext uri="{FF2B5EF4-FFF2-40B4-BE49-F238E27FC236}">
                  <a16:creationId xmlns:a16="http://schemas.microsoft.com/office/drawing/2014/main" id="{DC9DE67C-E13E-4EAA-A8AC-A4555E7EE3C8}"/>
                </a:ext>
              </a:extLst>
            </p:cNvPr>
            <p:cNvCxnSpPr>
              <a:stCxn id="84"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34">
            <a:extLst>
              <a:ext uri="{FF2B5EF4-FFF2-40B4-BE49-F238E27FC236}">
                <a16:creationId xmlns:a16="http://schemas.microsoft.com/office/drawing/2014/main" id="{2064A5B7-E7FB-4E58-92CD-A4C1C6726096}"/>
              </a:ext>
            </a:extLst>
          </p:cNvPr>
          <p:cNvGrpSpPr/>
          <p:nvPr/>
        </p:nvGrpSpPr>
        <p:grpSpPr>
          <a:xfrm>
            <a:off x="2633451" y="3157907"/>
            <a:ext cx="457200" cy="152400"/>
            <a:chOff x="4495800" y="1711492"/>
            <a:chExt cx="457200" cy="152400"/>
          </a:xfrm>
          <a:solidFill>
            <a:schemeClr val="bg1">
              <a:lumMod val="85000"/>
            </a:schemeClr>
          </a:solidFill>
        </p:grpSpPr>
        <p:sp>
          <p:nvSpPr>
            <p:cNvPr id="87" name="Oval 35">
              <a:extLst>
                <a:ext uri="{FF2B5EF4-FFF2-40B4-BE49-F238E27FC236}">
                  <a16:creationId xmlns:a16="http://schemas.microsoft.com/office/drawing/2014/main" id="{D5F29DA1-EC72-495A-BD95-B551BC801FFA}"/>
                </a:ext>
              </a:extLst>
            </p:cNvPr>
            <p:cNvSpPr/>
            <p:nvPr/>
          </p:nvSpPr>
          <p:spPr bwMode="auto">
            <a:xfrm>
              <a:off x="4495800" y="17114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88" name="Straight Connector 36">
              <a:extLst>
                <a:ext uri="{FF2B5EF4-FFF2-40B4-BE49-F238E27FC236}">
                  <a16:creationId xmlns:a16="http://schemas.microsoft.com/office/drawing/2014/main" id="{6F20B577-C302-4582-AB70-594D430A5716}"/>
                </a:ext>
              </a:extLst>
            </p:cNvPr>
            <p:cNvCxnSpPr>
              <a:stCxn id="87"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34">
            <a:extLst>
              <a:ext uri="{FF2B5EF4-FFF2-40B4-BE49-F238E27FC236}">
                <a16:creationId xmlns:a16="http://schemas.microsoft.com/office/drawing/2014/main" id="{82782D9F-0689-414B-B77F-3D8320E291EB}"/>
              </a:ext>
            </a:extLst>
          </p:cNvPr>
          <p:cNvGrpSpPr/>
          <p:nvPr/>
        </p:nvGrpSpPr>
        <p:grpSpPr>
          <a:xfrm>
            <a:off x="2633451" y="3710621"/>
            <a:ext cx="457200" cy="152400"/>
            <a:chOff x="4495800" y="1711492"/>
            <a:chExt cx="457200" cy="152400"/>
          </a:xfrm>
          <a:solidFill>
            <a:srgbClr val="FFFF00"/>
          </a:solidFill>
        </p:grpSpPr>
        <p:sp>
          <p:nvSpPr>
            <p:cNvPr id="90" name="Oval 35">
              <a:extLst>
                <a:ext uri="{FF2B5EF4-FFF2-40B4-BE49-F238E27FC236}">
                  <a16:creationId xmlns:a16="http://schemas.microsoft.com/office/drawing/2014/main" id="{9207E651-382E-49F9-81EB-1EFEEA02278C}"/>
                </a:ext>
              </a:extLst>
            </p:cNvPr>
            <p:cNvSpPr/>
            <p:nvPr/>
          </p:nvSpPr>
          <p:spPr bwMode="auto">
            <a:xfrm>
              <a:off x="4495800" y="1711492"/>
              <a:ext cx="152400" cy="152400"/>
            </a:xfrm>
            <a:prstGeom prst="ellipse">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91" name="Straight Connector 36">
              <a:extLst>
                <a:ext uri="{FF2B5EF4-FFF2-40B4-BE49-F238E27FC236}">
                  <a16:creationId xmlns:a16="http://schemas.microsoft.com/office/drawing/2014/main" id="{A2829A92-7EAC-478D-983B-60107DCD0B00}"/>
                </a:ext>
              </a:extLst>
            </p:cNvPr>
            <p:cNvCxnSpPr>
              <a:stCxn id="90"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34">
            <a:extLst>
              <a:ext uri="{FF2B5EF4-FFF2-40B4-BE49-F238E27FC236}">
                <a16:creationId xmlns:a16="http://schemas.microsoft.com/office/drawing/2014/main" id="{F3461114-CF75-45F9-B2DC-6A9907C6EC1A}"/>
              </a:ext>
            </a:extLst>
          </p:cNvPr>
          <p:cNvGrpSpPr/>
          <p:nvPr/>
        </p:nvGrpSpPr>
        <p:grpSpPr>
          <a:xfrm>
            <a:off x="2633451" y="3713476"/>
            <a:ext cx="457200" cy="152400"/>
            <a:chOff x="4495800" y="1711492"/>
            <a:chExt cx="457200" cy="152400"/>
          </a:xfrm>
          <a:solidFill>
            <a:schemeClr val="bg1">
              <a:lumMod val="85000"/>
            </a:schemeClr>
          </a:solidFill>
        </p:grpSpPr>
        <p:sp>
          <p:nvSpPr>
            <p:cNvPr id="93" name="Oval 35">
              <a:extLst>
                <a:ext uri="{FF2B5EF4-FFF2-40B4-BE49-F238E27FC236}">
                  <a16:creationId xmlns:a16="http://schemas.microsoft.com/office/drawing/2014/main" id="{8761F823-FF47-4EA7-BC71-0496A51E937E}"/>
                </a:ext>
              </a:extLst>
            </p:cNvPr>
            <p:cNvSpPr/>
            <p:nvPr/>
          </p:nvSpPr>
          <p:spPr bwMode="auto">
            <a:xfrm>
              <a:off x="4495800" y="17114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94" name="Straight Connector 36">
              <a:extLst>
                <a:ext uri="{FF2B5EF4-FFF2-40B4-BE49-F238E27FC236}">
                  <a16:creationId xmlns:a16="http://schemas.microsoft.com/office/drawing/2014/main" id="{0982F927-2920-4391-AB22-5BB59800DAA2}"/>
                </a:ext>
              </a:extLst>
            </p:cNvPr>
            <p:cNvCxnSpPr>
              <a:stCxn id="93"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34">
            <a:extLst>
              <a:ext uri="{FF2B5EF4-FFF2-40B4-BE49-F238E27FC236}">
                <a16:creationId xmlns:a16="http://schemas.microsoft.com/office/drawing/2014/main" id="{2BDF46D1-0385-4480-A930-D1E5B1D8AF6B}"/>
              </a:ext>
            </a:extLst>
          </p:cNvPr>
          <p:cNvGrpSpPr/>
          <p:nvPr/>
        </p:nvGrpSpPr>
        <p:grpSpPr>
          <a:xfrm>
            <a:off x="2633451" y="4260416"/>
            <a:ext cx="457200" cy="152400"/>
            <a:chOff x="4495800" y="1711492"/>
            <a:chExt cx="457200" cy="152400"/>
          </a:xfrm>
          <a:solidFill>
            <a:srgbClr val="FFFF00"/>
          </a:solidFill>
        </p:grpSpPr>
        <p:sp>
          <p:nvSpPr>
            <p:cNvPr id="96" name="Oval 35">
              <a:extLst>
                <a:ext uri="{FF2B5EF4-FFF2-40B4-BE49-F238E27FC236}">
                  <a16:creationId xmlns:a16="http://schemas.microsoft.com/office/drawing/2014/main" id="{C30750E9-7360-436E-A938-DED362B1C858}"/>
                </a:ext>
              </a:extLst>
            </p:cNvPr>
            <p:cNvSpPr/>
            <p:nvPr/>
          </p:nvSpPr>
          <p:spPr bwMode="auto">
            <a:xfrm>
              <a:off x="4495800" y="17114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97" name="Straight Connector 36">
              <a:extLst>
                <a:ext uri="{FF2B5EF4-FFF2-40B4-BE49-F238E27FC236}">
                  <a16:creationId xmlns:a16="http://schemas.microsoft.com/office/drawing/2014/main" id="{0ACF95CF-0014-4CF8-A89E-00403DB479BE}"/>
                </a:ext>
              </a:extLst>
            </p:cNvPr>
            <p:cNvCxnSpPr>
              <a:stCxn id="96"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8" name="Group 34">
            <a:extLst>
              <a:ext uri="{FF2B5EF4-FFF2-40B4-BE49-F238E27FC236}">
                <a16:creationId xmlns:a16="http://schemas.microsoft.com/office/drawing/2014/main" id="{1137ACB5-365E-4607-893D-435E344C72DD}"/>
              </a:ext>
            </a:extLst>
          </p:cNvPr>
          <p:cNvGrpSpPr/>
          <p:nvPr/>
        </p:nvGrpSpPr>
        <p:grpSpPr>
          <a:xfrm>
            <a:off x="2633451" y="4260630"/>
            <a:ext cx="457200" cy="152400"/>
            <a:chOff x="4495800" y="1711492"/>
            <a:chExt cx="457200" cy="152400"/>
          </a:xfrm>
          <a:solidFill>
            <a:srgbClr val="FFFF00"/>
          </a:solidFill>
        </p:grpSpPr>
        <p:sp>
          <p:nvSpPr>
            <p:cNvPr id="99" name="Oval 35">
              <a:extLst>
                <a:ext uri="{FF2B5EF4-FFF2-40B4-BE49-F238E27FC236}">
                  <a16:creationId xmlns:a16="http://schemas.microsoft.com/office/drawing/2014/main" id="{FE4041DC-FDEE-4489-B28A-02749232C04D}"/>
                </a:ext>
              </a:extLst>
            </p:cNvPr>
            <p:cNvSpPr/>
            <p:nvPr/>
          </p:nvSpPr>
          <p:spPr bwMode="auto">
            <a:xfrm>
              <a:off x="4495800" y="1711492"/>
              <a:ext cx="152400" cy="152400"/>
            </a:xfrm>
            <a:prstGeom prst="ellipse">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100" name="Straight Connector 36">
              <a:extLst>
                <a:ext uri="{FF2B5EF4-FFF2-40B4-BE49-F238E27FC236}">
                  <a16:creationId xmlns:a16="http://schemas.microsoft.com/office/drawing/2014/main" id="{A22A605E-F855-496B-966C-649B88D9986D}"/>
                </a:ext>
              </a:extLst>
            </p:cNvPr>
            <p:cNvCxnSpPr>
              <a:stCxn id="99"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34">
            <a:extLst>
              <a:ext uri="{FF2B5EF4-FFF2-40B4-BE49-F238E27FC236}">
                <a16:creationId xmlns:a16="http://schemas.microsoft.com/office/drawing/2014/main" id="{BD94FA77-00BC-46CC-857A-1FA7D95576E7}"/>
              </a:ext>
            </a:extLst>
          </p:cNvPr>
          <p:cNvGrpSpPr/>
          <p:nvPr/>
        </p:nvGrpSpPr>
        <p:grpSpPr>
          <a:xfrm>
            <a:off x="2633451" y="4257624"/>
            <a:ext cx="457200" cy="152400"/>
            <a:chOff x="4495800" y="1711492"/>
            <a:chExt cx="457200" cy="152400"/>
          </a:xfrm>
          <a:solidFill>
            <a:schemeClr val="bg1">
              <a:lumMod val="85000"/>
            </a:schemeClr>
          </a:solidFill>
        </p:grpSpPr>
        <p:sp>
          <p:nvSpPr>
            <p:cNvPr id="102" name="Oval 35">
              <a:extLst>
                <a:ext uri="{FF2B5EF4-FFF2-40B4-BE49-F238E27FC236}">
                  <a16:creationId xmlns:a16="http://schemas.microsoft.com/office/drawing/2014/main" id="{37E886CF-5F04-458A-B67B-A6F90D4F866C}"/>
                </a:ext>
              </a:extLst>
            </p:cNvPr>
            <p:cNvSpPr/>
            <p:nvPr/>
          </p:nvSpPr>
          <p:spPr bwMode="auto">
            <a:xfrm>
              <a:off x="4495800" y="1711492"/>
              <a:ext cx="152400" cy="152400"/>
            </a:xfrm>
            <a:prstGeom prst="ellipse">
              <a:avLst/>
            </a:prstGeom>
            <a:grp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03" name="Straight Connector 36">
              <a:extLst>
                <a:ext uri="{FF2B5EF4-FFF2-40B4-BE49-F238E27FC236}">
                  <a16:creationId xmlns:a16="http://schemas.microsoft.com/office/drawing/2014/main" id="{D0568DA9-8C0E-4172-A934-05A98337F1E3}"/>
                </a:ext>
              </a:extLst>
            </p:cNvPr>
            <p:cNvCxnSpPr>
              <a:stCxn id="102" idx="6"/>
            </p:cNvCxnSpPr>
            <p:nvPr/>
          </p:nvCxnSpPr>
          <p:spPr>
            <a:xfrm>
              <a:off x="4648200" y="1787692"/>
              <a:ext cx="304800" cy="1"/>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EC28C500-2B00-47FB-8957-43141DB6645B}"/>
              </a:ext>
            </a:extLst>
          </p:cNvPr>
          <p:cNvSpPr/>
          <p:nvPr/>
        </p:nvSpPr>
        <p:spPr>
          <a:xfrm>
            <a:off x="223313" y="655290"/>
            <a:ext cx="190865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spc="50" dirty="0">
                <a:ln w="0"/>
                <a:solidFill>
                  <a:srgbClr val="38579A"/>
                </a:solidFill>
                <a:effectLst>
                  <a:innerShdw blurRad="63500" dist="50800" dir="13500000">
                    <a:srgbClr val="000000">
                      <a:alpha val="50000"/>
                    </a:srgbClr>
                  </a:innerShdw>
                </a:effectLst>
              </a:rPr>
              <a:t>E-</a:t>
            </a:r>
            <a:r>
              <a:rPr lang="en-US" sz="2400" b="1" spc="50" dirty="0" err="1">
                <a:ln w="0"/>
                <a:solidFill>
                  <a:srgbClr val="38579A"/>
                </a:solidFill>
                <a:effectLst>
                  <a:innerShdw blurRad="63500" dist="50800" dir="13500000">
                    <a:srgbClr val="000000">
                      <a:alpha val="50000"/>
                    </a:srgbClr>
                  </a:innerShdw>
                </a:effectLst>
              </a:rPr>
              <a:t>Recrute</a:t>
            </a:r>
            <a:endParaRPr lang="en-US" sz="4400" b="1" dirty="0">
              <a:ln/>
              <a:solidFill>
                <a:srgbClr val="38579A"/>
              </a:solidFill>
            </a:endParaRPr>
          </a:p>
        </p:txBody>
      </p:sp>
      <p:pic>
        <p:nvPicPr>
          <p:cNvPr id="1028" name="Picture 4" descr="RÃ©sultat de recherche d'images pour &quot;solution recrutement&quot;">
            <a:extLst>
              <a:ext uri="{FF2B5EF4-FFF2-40B4-BE49-F238E27FC236}">
                <a16:creationId xmlns:a16="http://schemas.microsoft.com/office/drawing/2014/main" id="{3CE97D5B-2A20-40AE-B9A7-1B9715F37C3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602"/>
          <a:stretch/>
        </p:blipFill>
        <p:spPr bwMode="auto">
          <a:xfrm>
            <a:off x="377538" y="3591292"/>
            <a:ext cx="1600200" cy="116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8552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barn(inVertical)">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6" presetClass="entr" presetSubtype="21"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barn(inVertical)">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6" presetClass="entr" presetSubtype="21"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barn(inVertical)">
                                      <p:cBhvr>
                                        <p:cTn id="23" dur="500"/>
                                        <p:tgtEl>
                                          <p:spTgt spid="7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6" presetClass="entr" presetSubtype="21"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barn(inVertical)">
                                      <p:cBhvr>
                                        <p:cTn id="31" dur="500"/>
                                        <p:tgtEl>
                                          <p:spTgt spid="8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par>
                                <p:cTn id="37" presetID="16" presetClass="entr" presetSubtype="21"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barn(inVertical)">
                                      <p:cBhvr>
                                        <p:cTn id="39" dur="500"/>
                                        <p:tgtEl>
                                          <p:spTgt spid="8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500"/>
                                        <p:tgtEl>
                                          <p:spTgt spid="92"/>
                                        </p:tgtEl>
                                      </p:cBhvr>
                                    </p:animEffect>
                                  </p:childTnLst>
                                </p:cTn>
                              </p:par>
                              <p:par>
                                <p:cTn id="45" presetID="16" presetClass="entr" presetSubtype="21"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barn(inVertical)">
                                      <p:cBhvr>
                                        <p:cTn id="47" dur="500"/>
                                        <p:tgtEl>
                                          <p:spTgt spid="95"/>
                                        </p:tgtEl>
                                      </p:cBhvr>
                                    </p:animEffect>
                                  </p:childTnLst>
                                </p:cTn>
                              </p:par>
                              <p:par>
                                <p:cTn id="48" presetID="16" presetClass="entr" presetSubtype="21" fill="hold" nodeType="with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barn(inVertical)">
                                      <p:cBhvr>
                                        <p:cTn id="50" dur="500"/>
                                        <p:tgtEl>
                                          <p:spTgt spid="9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C734799-F71B-4F2B-8806-010D14FEC455}"/>
              </a:ext>
            </a:extLst>
          </p:cNvPr>
          <p:cNvPicPr/>
          <p:nvPr/>
        </p:nvPicPr>
        <p:blipFill rotWithShape="1">
          <a:blip r:embed="rId2">
            <a:extLst>
              <a:ext uri="{28A0092B-C50C-407E-A947-70E740481C1C}">
                <a14:useLocalDpi xmlns:a14="http://schemas.microsoft.com/office/drawing/2010/main" val="0"/>
              </a:ext>
            </a:extLst>
          </a:blip>
          <a:srcRect l="3638" t="8696" r="2420" b="10922"/>
          <a:stretch/>
        </p:blipFill>
        <p:spPr bwMode="auto">
          <a:xfrm>
            <a:off x="3009900" y="879383"/>
            <a:ext cx="5410200" cy="2728595"/>
          </a:xfrm>
          <a:prstGeom prst="rect">
            <a:avLst/>
          </a:prstGeom>
          <a:ln>
            <a:noFill/>
          </a:ln>
          <a:extLst>
            <a:ext uri="{53640926-AAD7-44D8-BBD7-CCE9431645EC}">
              <a14:shadowObscured xmlns:a14="http://schemas.microsoft.com/office/drawing/2010/main"/>
            </a:ext>
          </a:extLst>
        </p:spPr>
      </p:pic>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826971"/>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4730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utoShape 2" descr="Résultat de recherche d'images pour &quot;mailchimp&quot;">
            <a:extLst>
              <a:ext uri="{FF2B5EF4-FFF2-40B4-BE49-F238E27FC236}">
                <a16:creationId xmlns:a16="http://schemas.microsoft.com/office/drawing/2014/main" id="{EE34E2D4-5EBD-4A4C-8C32-0AAF0877AAF5}"/>
              </a:ext>
            </a:extLst>
          </p:cNvPr>
          <p:cNvSpPr>
            <a:spLocks noChangeAspect="1" noChangeArrowheads="1"/>
          </p:cNvSpPr>
          <p:nvPr/>
        </p:nvSpPr>
        <p:spPr bwMode="auto">
          <a:xfrm>
            <a:off x="3852863" y="2362200"/>
            <a:ext cx="1438275"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Rectangle 15">
            <a:extLst>
              <a:ext uri="{FF2B5EF4-FFF2-40B4-BE49-F238E27FC236}">
                <a16:creationId xmlns:a16="http://schemas.microsoft.com/office/drawing/2014/main" id="{6A19A171-0247-4DA6-90CC-FD5D4A8AEA9A}"/>
              </a:ext>
            </a:extLst>
          </p:cNvPr>
          <p:cNvSpPr/>
          <p:nvPr/>
        </p:nvSpPr>
        <p:spPr bwMode="auto">
          <a:xfrm>
            <a:off x="2666995" y="-16683"/>
            <a:ext cx="6477005" cy="531033"/>
          </a:xfrm>
          <a:prstGeom prst="rect">
            <a:avLst/>
          </a:prstGeom>
          <a:solidFill>
            <a:srgbClr val="38579A">
              <a:alpha val="85000"/>
            </a:srgbClr>
          </a:solidFill>
          <a:ln w="28575">
            <a:noFill/>
            <a:round/>
            <a:headEnd/>
            <a:tailEnd/>
          </a:ln>
        </p:spPr>
        <p:txBody>
          <a:bodyPr vert="horz" wrap="square" lIns="91440" tIns="45720" rIns="91440" bIns="45720" numCol="1" rtlCol="0" anchor="ctr" anchorCtr="0" compatLnSpc="1">
            <a:prstTxWarp prst="textNoShape">
              <a:avLst/>
            </a:prstTxWarp>
          </a:bodyPr>
          <a:lstStyle/>
          <a:p>
            <a:r>
              <a:rPr lang="fr-FR" sz="1500" dirty="0">
                <a:solidFill>
                  <a:schemeClr val="bg1"/>
                </a:solidFill>
                <a:latin typeface="Cambria" panose="02040503050406030204" pitchFamily="18" charset="0"/>
                <a:ea typeface="Roboto Light" panose="02000000000000000000" pitchFamily="2" charset="0"/>
              </a:rPr>
              <a:t>Release 1 : Authentification, Paramétrage et Gestion des utilisateurs.</a:t>
            </a: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rgbClr val="5073C0"/>
                </a:solidFill>
                <a:latin typeface="Cambria" panose="02040503050406030204" pitchFamily="18" charset="0"/>
              </a:rPr>
              <a:pPr/>
              <a:t>20</a:t>
            </a:fld>
            <a:r>
              <a:rPr lang="fr-FR" sz="1400" b="1" dirty="0">
                <a:solidFill>
                  <a:schemeClr val="bg1"/>
                </a:solidFill>
                <a:latin typeface="Cambria" panose="02040503050406030204" pitchFamily="18" charset="0"/>
              </a:rPr>
              <a:t> </a:t>
            </a:r>
            <a:endParaRPr lang="fr-FR" sz="1400" b="1" dirty="0">
              <a:solidFill>
                <a:srgbClr val="5073C0"/>
              </a:solidFill>
              <a:latin typeface="Cambria" panose="02040503050406030204" pitchFamily="18" charset="0"/>
            </a:endParaRP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515707" y="1722789"/>
            <a:ext cx="3335107" cy="170046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4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Itération 1</a:t>
            </a:r>
          </a:p>
          <a:p>
            <a:pPr marL="1143000" lvl="2" indent="-228600" algn="just">
              <a:buFont typeface="+mj-lt"/>
              <a:buAutoNum type="arabicPeriod"/>
            </a:pPr>
            <a:r>
              <a:rPr lang="fr-FR"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de cas d’utilisation</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d’activités</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classe</a:t>
            </a:r>
            <a:endParaRPr lang="fr-MA" sz="1000" b="1" dirty="0">
              <a:solidFill>
                <a:srgbClr val="EB7500"/>
              </a:solidFill>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Conclusion</a:t>
            </a:r>
            <a:endParaRPr lang="fr-FR" sz="12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42897" y="-71657"/>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spTree>
    <p:extLst>
      <p:ext uri="{BB962C8B-B14F-4D97-AF65-F5344CB8AC3E}">
        <p14:creationId xmlns:p14="http://schemas.microsoft.com/office/powerpoint/2010/main" val="146184368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826971"/>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3103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utoShape 2" descr="Résultat de recherche d'images pour &quot;mailchimp&quot;">
            <a:extLst>
              <a:ext uri="{FF2B5EF4-FFF2-40B4-BE49-F238E27FC236}">
                <a16:creationId xmlns:a16="http://schemas.microsoft.com/office/drawing/2014/main" id="{EE34E2D4-5EBD-4A4C-8C32-0AAF0877AAF5}"/>
              </a:ext>
            </a:extLst>
          </p:cNvPr>
          <p:cNvSpPr>
            <a:spLocks noChangeAspect="1" noChangeArrowheads="1"/>
          </p:cNvSpPr>
          <p:nvPr/>
        </p:nvSpPr>
        <p:spPr bwMode="auto">
          <a:xfrm>
            <a:off x="3852863" y="2362200"/>
            <a:ext cx="1438275"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Rectangle 15">
            <a:extLst>
              <a:ext uri="{FF2B5EF4-FFF2-40B4-BE49-F238E27FC236}">
                <a16:creationId xmlns:a16="http://schemas.microsoft.com/office/drawing/2014/main" id="{6A19A171-0247-4DA6-90CC-FD5D4A8AEA9A}"/>
              </a:ext>
            </a:extLst>
          </p:cNvPr>
          <p:cNvSpPr/>
          <p:nvPr/>
        </p:nvSpPr>
        <p:spPr bwMode="auto">
          <a:xfrm>
            <a:off x="2666995" y="-16683"/>
            <a:ext cx="6476795" cy="531033"/>
          </a:xfrm>
          <a:prstGeom prst="rect">
            <a:avLst/>
          </a:prstGeom>
          <a:solidFill>
            <a:srgbClr val="38579A">
              <a:alpha val="85000"/>
            </a:srgbClr>
          </a:solidFill>
          <a:ln w="28575">
            <a:noFill/>
            <a:round/>
            <a:headEnd/>
            <a:tailEnd/>
          </a:ln>
        </p:spPr>
        <p:txBody>
          <a:bodyPr vert="horz" wrap="square" lIns="91440" tIns="45720" rIns="91440" bIns="45720" numCol="1" rtlCol="0" anchor="ctr" anchorCtr="0" compatLnSpc="1">
            <a:prstTxWarp prst="textNoShape">
              <a:avLst/>
            </a:prstTxWarp>
          </a:bodyPr>
          <a:lstStyle/>
          <a:p>
            <a:r>
              <a:rPr lang="fr-FR" sz="1500" dirty="0">
                <a:solidFill>
                  <a:schemeClr val="bg1"/>
                </a:solidFill>
                <a:latin typeface="Cambria" panose="02040503050406030204" pitchFamily="18" charset="0"/>
                <a:ea typeface="Roboto Light" panose="02000000000000000000" pitchFamily="2" charset="0"/>
              </a:rPr>
              <a:t>Release 1 : Authentification, Paramétrage et Gestion des utilisateurs.</a:t>
            </a:r>
          </a:p>
          <a:p>
            <a:pPr algn="r"/>
            <a:r>
              <a:rPr lang="fr-FR" sz="1500" dirty="0">
                <a:solidFill>
                  <a:schemeClr val="bg1"/>
                </a:solidFill>
                <a:latin typeface="Cambria" panose="02040503050406030204" pitchFamily="18" charset="0"/>
                <a:ea typeface="Roboto Light" panose="02000000000000000000" pitchFamily="2" charset="0"/>
              </a:rPr>
              <a:t>Diagramme d’activités « Authentification »</a:t>
            </a: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rgbClr val="5073C0"/>
                </a:solidFill>
                <a:latin typeface="Cambria" panose="02040503050406030204" pitchFamily="18" charset="0"/>
              </a:rPr>
              <a:pPr/>
              <a:t>21</a:t>
            </a:fld>
            <a:endParaRPr lang="fr-FR" sz="1400" b="1" dirty="0">
              <a:solidFill>
                <a:srgbClr val="5073C0"/>
              </a:solidFill>
              <a:latin typeface="Cambria" panose="02040503050406030204" pitchFamily="18" charset="0"/>
            </a:endParaRP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457200" y="590826"/>
            <a:ext cx="3335107" cy="170046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4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Itération 1</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cas d’utilisation</a:t>
            </a:r>
          </a:p>
          <a:p>
            <a:pPr marL="1143000" lvl="2" indent="-228600" algn="just">
              <a:buFont typeface="+mj-lt"/>
              <a:buAutoNum type="arabicPeriod"/>
            </a:pPr>
            <a:r>
              <a:rPr lang="fr-FR"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d’activités</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classe</a:t>
            </a:r>
            <a:endParaRPr lang="fr-MA" sz="1000" b="1" dirty="0">
              <a:solidFill>
                <a:srgbClr val="EB7500"/>
              </a:solidFill>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Conclusion</a:t>
            </a:r>
            <a:endParaRPr lang="fr-FR" sz="12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42897" y="-41839"/>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pic>
        <p:nvPicPr>
          <p:cNvPr id="14" name="Picture 13">
            <a:extLst>
              <a:ext uri="{FF2B5EF4-FFF2-40B4-BE49-F238E27FC236}">
                <a16:creationId xmlns:a16="http://schemas.microsoft.com/office/drawing/2014/main" id="{59E82A38-BCD8-4ECC-9095-C65D802EFA91}"/>
              </a:ext>
            </a:extLst>
          </p:cNvPr>
          <p:cNvPicPr/>
          <p:nvPr/>
        </p:nvPicPr>
        <p:blipFill rotWithShape="1">
          <a:blip r:embed="rId4">
            <a:extLst>
              <a:ext uri="{28A0092B-C50C-407E-A947-70E740481C1C}">
                <a14:useLocalDpi xmlns:a14="http://schemas.microsoft.com/office/drawing/2010/main" val="0"/>
              </a:ext>
            </a:extLst>
          </a:blip>
          <a:srcRect l="3049" t="4434" r="3035" b="9427"/>
          <a:stretch/>
        </p:blipFill>
        <p:spPr bwMode="auto">
          <a:xfrm>
            <a:off x="3876677" y="538004"/>
            <a:ext cx="5200650" cy="4303395"/>
          </a:xfrm>
          <a:prstGeom prst="rect">
            <a:avLst/>
          </a:prstGeom>
          <a:ln>
            <a:noFill/>
          </a:ln>
          <a:extLst>
            <a:ext uri="{53640926-AAD7-44D8-BBD7-CCE9431645EC}">
              <a14:shadowObscured xmlns:a14="http://schemas.microsoft.com/office/drawing/2010/main"/>
            </a:ext>
          </a:extLst>
        </p:spPr>
      </p:pic>
      <p:pic>
        <p:nvPicPr>
          <p:cNvPr id="2" name="auth">
            <a:hlinkClick r:id="" action="ppaction://media"/>
            <a:extLst>
              <a:ext uri="{FF2B5EF4-FFF2-40B4-BE49-F238E27FC236}">
                <a16:creationId xmlns:a16="http://schemas.microsoft.com/office/drawing/2014/main" id="{2852ED58-D868-462A-A468-56C5DC03E1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 y="2384039"/>
            <a:ext cx="3828540" cy="2392838"/>
          </a:xfrm>
          <a:prstGeom prst="rect">
            <a:avLst/>
          </a:prstGeom>
        </p:spPr>
      </p:pic>
    </p:spTree>
    <p:extLst>
      <p:ext uri="{BB962C8B-B14F-4D97-AF65-F5344CB8AC3E}">
        <p14:creationId xmlns:p14="http://schemas.microsoft.com/office/powerpoint/2010/main" val="389409763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2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402537-41E8-438A-9A1D-89ABD0B8C7DC}"/>
              </a:ext>
            </a:extLst>
          </p:cNvPr>
          <p:cNvPicPr/>
          <p:nvPr/>
        </p:nvPicPr>
        <p:blipFill rotWithShape="1">
          <a:blip r:embed="rId2">
            <a:extLst>
              <a:ext uri="{28A0092B-C50C-407E-A947-70E740481C1C}">
                <a14:useLocalDpi xmlns:a14="http://schemas.microsoft.com/office/drawing/2010/main" val="0"/>
              </a:ext>
            </a:extLst>
          </a:blip>
          <a:srcRect l="9177" t="9154" r="2997" b="2496"/>
          <a:stretch/>
        </p:blipFill>
        <p:spPr bwMode="auto">
          <a:xfrm>
            <a:off x="3725577" y="530620"/>
            <a:ext cx="5255260" cy="4457940"/>
          </a:xfrm>
          <a:prstGeom prst="rect">
            <a:avLst/>
          </a:prstGeom>
          <a:noFill/>
          <a:ln>
            <a:noFill/>
          </a:ln>
          <a:extLst>
            <a:ext uri="{53640926-AAD7-44D8-BBD7-CCE9431645EC}">
              <a14:shadowObscured xmlns:a14="http://schemas.microsoft.com/office/drawing/2010/main"/>
            </a:ext>
          </a:extLst>
        </p:spPr>
      </p:pic>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826971"/>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6357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utoShape 2" descr="Résultat de recherche d'images pour &quot;mailchimp&quot;">
            <a:extLst>
              <a:ext uri="{FF2B5EF4-FFF2-40B4-BE49-F238E27FC236}">
                <a16:creationId xmlns:a16="http://schemas.microsoft.com/office/drawing/2014/main" id="{EE34E2D4-5EBD-4A4C-8C32-0AAF0877AAF5}"/>
              </a:ext>
            </a:extLst>
          </p:cNvPr>
          <p:cNvSpPr>
            <a:spLocks noChangeAspect="1" noChangeArrowheads="1"/>
          </p:cNvSpPr>
          <p:nvPr/>
        </p:nvSpPr>
        <p:spPr bwMode="auto">
          <a:xfrm>
            <a:off x="3852863" y="2362200"/>
            <a:ext cx="1438275"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rgbClr val="5073C0"/>
                </a:solidFill>
                <a:latin typeface="Cambria" panose="02040503050406030204" pitchFamily="18" charset="0"/>
              </a:rPr>
              <a:pPr/>
              <a:t>22</a:t>
            </a:fld>
            <a:endParaRPr lang="fr-FR" sz="1400" b="1" dirty="0">
              <a:solidFill>
                <a:srgbClr val="5073C0"/>
              </a:solidFill>
              <a:latin typeface="Cambria" panose="02040503050406030204" pitchFamily="18" charset="0"/>
            </a:endParaRP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533400" y="661734"/>
            <a:ext cx="3335107" cy="170046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4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Itération 2</a:t>
            </a:r>
          </a:p>
          <a:p>
            <a:pPr marL="1143000" lvl="2" indent="-228600" algn="just">
              <a:buFont typeface="+mj-lt"/>
              <a:buAutoNum type="arabicPeriod"/>
            </a:pPr>
            <a:r>
              <a:rPr lang="fr-FR"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de cas d’utilisation</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d’activités</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classe</a:t>
            </a:r>
            <a:endParaRPr lang="fr-MA" sz="1000" b="1" dirty="0">
              <a:solidFill>
                <a:srgbClr val="EB7500"/>
              </a:solidFill>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Conclusion</a:t>
            </a:r>
            <a:endParaRPr lang="fr-FR" sz="12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42898" y="-44524"/>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sp>
        <p:nvSpPr>
          <p:cNvPr id="16" name="Rectangle 15">
            <a:extLst>
              <a:ext uri="{FF2B5EF4-FFF2-40B4-BE49-F238E27FC236}">
                <a16:creationId xmlns:a16="http://schemas.microsoft.com/office/drawing/2014/main" id="{6A19A171-0247-4DA6-90CC-FD5D4A8AEA9A}"/>
              </a:ext>
            </a:extLst>
          </p:cNvPr>
          <p:cNvSpPr/>
          <p:nvPr/>
        </p:nvSpPr>
        <p:spPr bwMode="auto">
          <a:xfrm>
            <a:off x="2666995" y="-16683"/>
            <a:ext cx="6476795" cy="531033"/>
          </a:xfrm>
          <a:prstGeom prst="rect">
            <a:avLst/>
          </a:prstGeom>
          <a:solidFill>
            <a:srgbClr val="38579A">
              <a:alpha val="85000"/>
            </a:srgbClr>
          </a:solidFill>
          <a:ln w="28575">
            <a:noFill/>
            <a:round/>
            <a:headEnd/>
            <a:tailEnd/>
          </a:ln>
        </p:spPr>
        <p:txBody>
          <a:bodyPr vert="horz" wrap="square" lIns="91440" tIns="45720" rIns="91440" bIns="45720" numCol="1" rtlCol="0" anchor="ctr" anchorCtr="0" compatLnSpc="1">
            <a:prstTxWarp prst="textNoShape">
              <a:avLst/>
            </a:prstTxWarp>
          </a:bodyPr>
          <a:lstStyle/>
          <a:p>
            <a:r>
              <a:rPr lang="fr-FR" sz="1500" dirty="0">
                <a:solidFill>
                  <a:schemeClr val="bg1"/>
                </a:solidFill>
                <a:latin typeface="Cambria" panose="02040503050406030204" pitchFamily="18" charset="0"/>
                <a:ea typeface="Roboto Light" panose="02000000000000000000" pitchFamily="2" charset="0"/>
              </a:rPr>
              <a:t>Release 1 : Authentification, Paramétrage et Gestion des utilisateurs.</a:t>
            </a:r>
          </a:p>
        </p:txBody>
      </p:sp>
    </p:spTree>
    <p:extLst>
      <p:ext uri="{BB962C8B-B14F-4D97-AF65-F5344CB8AC3E}">
        <p14:creationId xmlns:p14="http://schemas.microsoft.com/office/powerpoint/2010/main" val="1646281294"/>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796126"/>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4730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utoShape 2" descr="Résultat de recherche d'images pour &quot;mailchimp&quot;">
            <a:extLst>
              <a:ext uri="{FF2B5EF4-FFF2-40B4-BE49-F238E27FC236}">
                <a16:creationId xmlns:a16="http://schemas.microsoft.com/office/drawing/2014/main" id="{EE34E2D4-5EBD-4A4C-8C32-0AAF0877AAF5}"/>
              </a:ext>
            </a:extLst>
          </p:cNvPr>
          <p:cNvSpPr>
            <a:spLocks noChangeAspect="1" noChangeArrowheads="1"/>
          </p:cNvSpPr>
          <p:nvPr/>
        </p:nvSpPr>
        <p:spPr bwMode="auto">
          <a:xfrm>
            <a:off x="3852863" y="2362200"/>
            <a:ext cx="1438275"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Rectangle 15">
            <a:extLst>
              <a:ext uri="{FF2B5EF4-FFF2-40B4-BE49-F238E27FC236}">
                <a16:creationId xmlns:a16="http://schemas.microsoft.com/office/drawing/2014/main" id="{6A19A171-0247-4DA6-90CC-FD5D4A8AEA9A}"/>
              </a:ext>
            </a:extLst>
          </p:cNvPr>
          <p:cNvSpPr/>
          <p:nvPr/>
        </p:nvSpPr>
        <p:spPr bwMode="auto">
          <a:xfrm>
            <a:off x="2666995" y="-16683"/>
            <a:ext cx="6476795" cy="531033"/>
          </a:xfrm>
          <a:prstGeom prst="rect">
            <a:avLst/>
          </a:prstGeom>
          <a:solidFill>
            <a:srgbClr val="38579A">
              <a:alpha val="85000"/>
            </a:srgbClr>
          </a:solidFill>
          <a:ln w="28575">
            <a:noFill/>
            <a:round/>
            <a:headEnd/>
            <a:tailEnd/>
          </a:ln>
        </p:spPr>
        <p:txBody>
          <a:bodyPr vert="horz" wrap="square" lIns="91440" tIns="45720" rIns="91440" bIns="45720" numCol="1" rtlCol="0" anchor="ctr" anchorCtr="0" compatLnSpc="1">
            <a:prstTxWarp prst="textNoShape">
              <a:avLst/>
            </a:prstTxWarp>
          </a:bodyPr>
          <a:lstStyle/>
          <a:p>
            <a:r>
              <a:rPr lang="fr-FR" sz="1500" dirty="0">
                <a:solidFill>
                  <a:schemeClr val="bg1"/>
                </a:solidFill>
                <a:latin typeface="Cambria" panose="02040503050406030204" pitchFamily="18" charset="0"/>
                <a:ea typeface="Roboto Light" panose="02000000000000000000" pitchFamily="2" charset="0"/>
              </a:rPr>
              <a:t>Release 1 : Authentification, Paramétrage et Gestion des utilisateurs.</a:t>
            </a:r>
          </a:p>
          <a:p>
            <a:pPr algn="r"/>
            <a:r>
              <a:rPr lang="fr-FR" sz="1500" dirty="0">
                <a:solidFill>
                  <a:schemeClr val="bg1"/>
                </a:solidFill>
                <a:latin typeface="Cambria" panose="02040503050406030204" pitchFamily="18" charset="0"/>
                <a:ea typeface="Roboto Light" panose="02000000000000000000" pitchFamily="2" charset="0"/>
              </a:rPr>
              <a:t>Diagramme d’activités « Ajout Utilisateur </a:t>
            </a: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rgbClr val="5073C0"/>
                </a:solidFill>
                <a:latin typeface="Cambria" panose="02040503050406030204" pitchFamily="18" charset="0"/>
              </a:rPr>
              <a:pPr/>
              <a:t>23</a:t>
            </a:fld>
            <a:endParaRPr lang="fr-FR" sz="1400" b="1" dirty="0">
              <a:solidFill>
                <a:srgbClr val="5073C0"/>
              </a:solidFill>
              <a:latin typeface="Cambria" panose="02040503050406030204" pitchFamily="18" charset="0"/>
            </a:endParaRP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494118" y="553106"/>
            <a:ext cx="3335107" cy="170046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4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Itération 2</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cas d’utilisation</a:t>
            </a:r>
          </a:p>
          <a:p>
            <a:pPr marL="1143000" lvl="2" indent="-228600" algn="just">
              <a:buFont typeface="+mj-lt"/>
              <a:buAutoNum type="arabicPeriod"/>
            </a:pPr>
            <a:r>
              <a:rPr lang="fr-FR"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d’activités</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classe</a:t>
            </a:r>
            <a:endParaRPr lang="fr-MA" sz="1000" b="1" dirty="0">
              <a:solidFill>
                <a:srgbClr val="EB7500"/>
              </a:solidFill>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Conclusion</a:t>
            </a:r>
            <a:endParaRPr lang="fr-FR" sz="12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66390" y="-8870"/>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pic>
        <p:nvPicPr>
          <p:cNvPr id="15" name="Picture 14">
            <a:extLst>
              <a:ext uri="{FF2B5EF4-FFF2-40B4-BE49-F238E27FC236}">
                <a16:creationId xmlns:a16="http://schemas.microsoft.com/office/drawing/2014/main" id="{89089E9C-0E51-4358-8E25-6469139E4D1A}"/>
              </a:ext>
            </a:extLst>
          </p:cNvPr>
          <p:cNvPicPr/>
          <p:nvPr/>
        </p:nvPicPr>
        <p:blipFill rotWithShape="1">
          <a:blip r:embed="rId4">
            <a:extLst>
              <a:ext uri="{28A0092B-C50C-407E-A947-70E740481C1C}">
                <a14:useLocalDpi xmlns:a14="http://schemas.microsoft.com/office/drawing/2010/main" val="0"/>
              </a:ext>
            </a:extLst>
          </a:blip>
          <a:srcRect l="2258" t="4410" r="1573" b="1853"/>
          <a:stretch/>
        </p:blipFill>
        <p:spPr bwMode="auto">
          <a:xfrm>
            <a:off x="3451509" y="507309"/>
            <a:ext cx="5679029" cy="4596791"/>
          </a:xfrm>
          <a:prstGeom prst="rect">
            <a:avLst/>
          </a:prstGeom>
          <a:noFill/>
          <a:ln>
            <a:noFill/>
          </a:ln>
          <a:extLst>
            <a:ext uri="{53640926-AAD7-44D8-BBD7-CCE9431645EC}">
              <a14:shadowObscured xmlns:a14="http://schemas.microsoft.com/office/drawing/2010/main"/>
            </a:ext>
          </a:extLst>
        </p:spPr>
      </p:pic>
      <p:pic>
        <p:nvPicPr>
          <p:cNvPr id="2" name="nv_user">
            <a:hlinkClick r:id="" action="ppaction://media"/>
            <a:extLst>
              <a:ext uri="{FF2B5EF4-FFF2-40B4-BE49-F238E27FC236}">
                <a16:creationId xmlns:a16="http://schemas.microsoft.com/office/drawing/2014/main" id="{82952400-3C40-4FB9-A7F9-A472E825D7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1" y="2292328"/>
            <a:ext cx="3505411" cy="2484747"/>
          </a:xfrm>
          <a:prstGeom prst="rect">
            <a:avLst/>
          </a:prstGeom>
        </p:spPr>
      </p:pic>
    </p:spTree>
    <p:extLst>
      <p:ext uri="{BB962C8B-B14F-4D97-AF65-F5344CB8AC3E}">
        <p14:creationId xmlns:p14="http://schemas.microsoft.com/office/powerpoint/2010/main" val="836125854"/>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68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826971"/>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4730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utoShape 2" descr="Résultat de recherche d'images pour &quot;mailchimp&quot;">
            <a:extLst>
              <a:ext uri="{FF2B5EF4-FFF2-40B4-BE49-F238E27FC236}">
                <a16:creationId xmlns:a16="http://schemas.microsoft.com/office/drawing/2014/main" id="{EE34E2D4-5EBD-4A4C-8C32-0AAF0877AAF5}"/>
              </a:ext>
            </a:extLst>
          </p:cNvPr>
          <p:cNvSpPr>
            <a:spLocks noChangeAspect="1" noChangeArrowheads="1"/>
          </p:cNvSpPr>
          <p:nvPr/>
        </p:nvSpPr>
        <p:spPr bwMode="auto">
          <a:xfrm>
            <a:off x="3852863" y="2362200"/>
            <a:ext cx="1438275"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rgbClr val="5073C0"/>
                </a:solidFill>
                <a:latin typeface="Cambria" panose="02040503050406030204" pitchFamily="18" charset="0"/>
              </a:rPr>
              <a:pPr/>
              <a:t>24</a:t>
            </a:fld>
            <a:endParaRPr lang="fr-FR" sz="1400" b="1" dirty="0">
              <a:solidFill>
                <a:srgbClr val="5073C0"/>
              </a:solidFill>
              <a:latin typeface="Cambria" panose="02040503050406030204" pitchFamily="18" charset="0"/>
            </a:endParaRP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533400" y="588042"/>
            <a:ext cx="3335107" cy="170046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4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Itération 3</a:t>
            </a:r>
          </a:p>
          <a:p>
            <a:pPr marL="1143000" lvl="2" indent="-228600" algn="just">
              <a:buFont typeface="+mj-lt"/>
              <a:buAutoNum type="arabicPeriod"/>
            </a:pPr>
            <a:r>
              <a:rPr lang="fr-FR"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de cas d’utilisation</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d’activités</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classe</a:t>
            </a:r>
            <a:endParaRPr lang="fr-MA" sz="1000" b="1" dirty="0">
              <a:solidFill>
                <a:srgbClr val="EB7500"/>
              </a:solidFill>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Conclusion</a:t>
            </a:r>
            <a:endParaRPr lang="fr-FR" sz="12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42897" y="-61718"/>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sp>
        <p:nvSpPr>
          <p:cNvPr id="16" name="Rectangle 15">
            <a:extLst>
              <a:ext uri="{FF2B5EF4-FFF2-40B4-BE49-F238E27FC236}">
                <a16:creationId xmlns:a16="http://schemas.microsoft.com/office/drawing/2014/main" id="{6A19A171-0247-4DA6-90CC-FD5D4A8AEA9A}"/>
              </a:ext>
            </a:extLst>
          </p:cNvPr>
          <p:cNvSpPr/>
          <p:nvPr/>
        </p:nvSpPr>
        <p:spPr bwMode="auto">
          <a:xfrm>
            <a:off x="2666995" y="-16683"/>
            <a:ext cx="6476795" cy="531033"/>
          </a:xfrm>
          <a:prstGeom prst="rect">
            <a:avLst/>
          </a:prstGeom>
          <a:solidFill>
            <a:srgbClr val="38579A">
              <a:alpha val="85000"/>
            </a:srgbClr>
          </a:solidFill>
          <a:ln w="28575">
            <a:noFill/>
            <a:round/>
            <a:headEnd/>
            <a:tailEnd/>
          </a:ln>
        </p:spPr>
        <p:txBody>
          <a:bodyPr vert="horz" wrap="square" lIns="91440" tIns="45720" rIns="91440" bIns="45720" numCol="1" rtlCol="0" anchor="ctr" anchorCtr="0" compatLnSpc="1">
            <a:prstTxWarp prst="textNoShape">
              <a:avLst/>
            </a:prstTxWarp>
          </a:bodyPr>
          <a:lstStyle/>
          <a:p>
            <a:r>
              <a:rPr lang="fr-FR" sz="1500" dirty="0">
                <a:solidFill>
                  <a:schemeClr val="bg1"/>
                </a:solidFill>
                <a:latin typeface="Cambria" panose="02040503050406030204" pitchFamily="18" charset="0"/>
                <a:ea typeface="Roboto Light" panose="02000000000000000000" pitchFamily="2" charset="0"/>
              </a:rPr>
              <a:t>Release 2 : gestion de recrutement et CVthèque.</a:t>
            </a:r>
          </a:p>
        </p:txBody>
      </p:sp>
      <p:pic>
        <p:nvPicPr>
          <p:cNvPr id="15" name="Picture 14">
            <a:extLst>
              <a:ext uri="{FF2B5EF4-FFF2-40B4-BE49-F238E27FC236}">
                <a16:creationId xmlns:a16="http://schemas.microsoft.com/office/drawing/2014/main" id="{E2F4237E-4BE1-428A-8860-56500AD4FB8A}"/>
              </a:ext>
            </a:extLst>
          </p:cNvPr>
          <p:cNvPicPr/>
          <p:nvPr/>
        </p:nvPicPr>
        <p:blipFill rotWithShape="1">
          <a:blip r:embed="rId2">
            <a:extLst>
              <a:ext uri="{28A0092B-C50C-407E-A947-70E740481C1C}">
                <a14:useLocalDpi xmlns:a14="http://schemas.microsoft.com/office/drawing/2010/main" val="0"/>
              </a:ext>
            </a:extLst>
          </a:blip>
          <a:srcRect l="2966" t="3099" r="2483" b="4955"/>
          <a:stretch/>
        </p:blipFill>
        <p:spPr bwMode="auto">
          <a:xfrm>
            <a:off x="4225715" y="546705"/>
            <a:ext cx="4502573" cy="43617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4375336"/>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826971"/>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4730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utoShape 2" descr="Résultat de recherche d'images pour &quot;mailchimp&quot;">
            <a:extLst>
              <a:ext uri="{FF2B5EF4-FFF2-40B4-BE49-F238E27FC236}">
                <a16:creationId xmlns:a16="http://schemas.microsoft.com/office/drawing/2014/main" id="{EE34E2D4-5EBD-4A4C-8C32-0AAF0877AAF5}"/>
              </a:ext>
            </a:extLst>
          </p:cNvPr>
          <p:cNvSpPr>
            <a:spLocks noChangeAspect="1" noChangeArrowheads="1"/>
          </p:cNvSpPr>
          <p:nvPr/>
        </p:nvSpPr>
        <p:spPr bwMode="auto">
          <a:xfrm>
            <a:off x="3852863" y="2362200"/>
            <a:ext cx="1438275"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Rectangle 15">
            <a:extLst>
              <a:ext uri="{FF2B5EF4-FFF2-40B4-BE49-F238E27FC236}">
                <a16:creationId xmlns:a16="http://schemas.microsoft.com/office/drawing/2014/main" id="{6A19A171-0247-4DA6-90CC-FD5D4A8AEA9A}"/>
              </a:ext>
            </a:extLst>
          </p:cNvPr>
          <p:cNvSpPr/>
          <p:nvPr/>
        </p:nvSpPr>
        <p:spPr bwMode="auto">
          <a:xfrm>
            <a:off x="2666995" y="-16683"/>
            <a:ext cx="6476795" cy="531033"/>
          </a:xfrm>
          <a:prstGeom prst="rect">
            <a:avLst/>
          </a:prstGeom>
          <a:solidFill>
            <a:srgbClr val="38579A">
              <a:alpha val="85000"/>
            </a:srgbClr>
          </a:solidFill>
          <a:ln w="28575">
            <a:noFill/>
            <a:round/>
            <a:headEnd/>
            <a:tailEnd/>
          </a:ln>
        </p:spPr>
        <p:txBody>
          <a:bodyPr vert="horz" wrap="square" lIns="91440" tIns="45720" rIns="91440" bIns="45720" numCol="1" rtlCol="0" anchor="ctr" anchorCtr="0" compatLnSpc="1">
            <a:prstTxWarp prst="textNoShape">
              <a:avLst/>
            </a:prstTxWarp>
          </a:bodyPr>
          <a:lstStyle/>
          <a:p>
            <a:r>
              <a:rPr lang="fr-FR" sz="1500" dirty="0">
                <a:solidFill>
                  <a:schemeClr val="bg1"/>
                </a:solidFill>
                <a:latin typeface="Cambria" panose="02040503050406030204" pitchFamily="18" charset="0"/>
                <a:ea typeface="Roboto Light" panose="02000000000000000000" pitchFamily="2" charset="0"/>
              </a:rPr>
              <a:t>Release 2 : gestion de recrutement et CVthèque.</a:t>
            </a:r>
          </a:p>
          <a:p>
            <a:pPr algn="r"/>
            <a:r>
              <a:rPr lang="fr-FR" sz="1500" dirty="0">
                <a:solidFill>
                  <a:schemeClr val="bg1"/>
                </a:solidFill>
                <a:latin typeface="Cambria" panose="02040503050406030204" pitchFamily="18" charset="0"/>
                <a:ea typeface="Roboto Light" panose="02000000000000000000" pitchFamily="2" charset="0"/>
              </a:rPr>
              <a:t>Diagramme d’activités « Créer CV Automatique »</a:t>
            </a: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rgbClr val="5073C0"/>
                </a:solidFill>
                <a:latin typeface="Cambria" panose="02040503050406030204" pitchFamily="18" charset="0"/>
              </a:rPr>
              <a:pPr/>
              <a:t>25</a:t>
            </a:fld>
            <a:endParaRPr lang="fr-FR" sz="1400" b="1" dirty="0">
              <a:solidFill>
                <a:srgbClr val="5073C0"/>
              </a:solidFill>
              <a:latin typeface="Cambria" panose="02040503050406030204" pitchFamily="18" charset="0"/>
            </a:endParaRP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457200" y="614905"/>
            <a:ext cx="3335107" cy="170046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4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Itération 3</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cas d’utilisation</a:t>
            </a:r>
          </a:p>
          <a:p>
            <a:pPr marL="1143000" lvl="2" indent="-228600" algn="just">
              <a:buFont typeface="+mj-lt"/>
              <a:buAutoNum type="arabicPeriod"/>
            </a:pPr>
            <a:r>
              <a:rPr lang="fr-FR"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d’activités</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classe</a:t>
            </a:r>
            <a:endParaRPr lang="fr-MA" sz="1000" b="1" dirty="0">
              <a:solidFill>
                <a:srgbClr val="EB7500"/>
              </a:solidFill>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Conclusion</a:t>
            </a:r>
            <a:endParaRPr lang="fr-FR" sz="12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72715" y="-20912"/>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pic>
        <p:nvPicPr>
          <p:cNvPr id="12" name="Picture 11">
            <a:extLst>
              <a:ext uri="{FF2B5EF4-FFF2-40B4-BE49-F238E27FC236}">
                <a16:creationId xmlns:a16="http://schemas.microsoft.com/office/drawing/2014/main" id="{19FDECF4-01E9-49D1-A4C2-57BD54AD602D}"/>
              </a:ext>
            </a:extLst>
          </p:cNvPr>
          <p:cNvPicPr/>
          <p:nvPr/>
        </p:nvPicPr>
        <p:blipFill rotWithShape="1">
          <a:blip r:embed="rId4">
            <a:extLst>
              <a:ext uri="{28A0092B-C50C-407E-A947-70E740481C1C}">
                <a14:useLocalDpi xmlns:a14="http://schemas.microsoft.com/office/drawing/2010/main" val="0"/>
              </a:ext>
            </a:extLst>
          </a:blip>
          <a:srcRect l="2772" t="3302" r="2767" b="27338"/>
          <a:stretch/>
        </p:blipFill>
        <p:spPr bwMode="auto">
          <a:xfrm>
            <a:off x="3567588" y="514350"/>
            <a:ext cx="5573271" cy="4589751"/>
          </a:xfrm>
          <a:prstGeom prst="rect">
            <a:avLst/>
          </a:prstGeom>
          <a:noFill/>
          <a:ln>
            <a:noFill/>
          </a:ln>
          <a:extLst>
            <a:ext uri="{53640926-AAD7-44D8-BBD7-CCE9431645EC}">
              <a14:shadowObscured xmlns:a14="http://schemas.microsoft.com/office/drawing/2010/main"/>
            </a:ext>
          </a:extLst>
        </p:spPr>
      </p:pic>
      <p:pic>
        <p:nvPicPr>
          <p:cNvPr id="15" name="CV">
            <a:hlinkClick r:id="" action="ppaction://media"/>
            <a:extLst>
              <a:ext uri="{FF2B5EF4-FFF2-40B4-BE49-F238E27FC236}">
                <a16:creationId xmlns:a16="http://schemas.microsoft.com/office/drawing/2014/main" id="{EF00296A-9AA4-4D75-8D6C-2AFE38F2E0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315372"/>
            <a:ext cx="3564656" cy="2467302"/>
          </a:xfrm>
          <a:prstGeom prst="rect">
            <a:avLst/>
          </a:prstGeom>
        </p:spPr>
      </p:pic>
    </p:spTree>
    <p:extLst>
      <p:ext uri="{BB962C8B-B14F-4D97-AF65-F5344CB8AC3E}">
        <p14:creationId xmlns:p14="http://schemas.microsoft.com/office/powerpoint/2010/main" val="146255614"/>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10606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80000">
                <p:cTn id="17" repeatCount="indefinite" fill="hold" display="0">
                  <p:stCondLst>
                    <p:cond delay="indefinite"/>
                  </p:stCondLst>
                </p:cTn>
                <p:tgtEl>
                  <p:spTgt spid="15"/>
                </p:tgtEl>
              </p:cMediaNode>
            </p:video>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826971"/>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4730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utoShape 2" descr="Résultat de recherche d'images pour &quot;mailchimp&quot;">
            <a:extLst>
              <a:ext uri="{FF2B5EF4-FFF2-40B4-BE49-F238E27FC236}">
                <a16:creationId xmlns:a16="http://schemas.microsoft.com/office/drawing/2014/main" id="{EE34E2D4-5EBD-4A4C-8C32-0AAF0877AAF5}"/>
              </a:ext>
            </a:extLst>
          </p:cNvPr>
          <p:cNvSpPr>
            <a:spLocks noChangeAspect="1" noChangeArrowheads="1"/>
          </p:cNvSpPr>
          <p:nvPr/>
        </p:nvSpPr>
        <p:spPr bwMode="auto">
          <a:xfrm>
            <a:off x="3852863" y="2362200"/>
            <a:ext cx="1438275"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rgbClr val="5073C0"/>
                </a:solidFill>
                <a:latin typeface="Cambria" panose="02040503050406030204" pitchFamily="18" charset="0"/>
              </a:rPr>
              <a:pPr/>
              <a:t>26</a:t>
            </a:fld>
            <a:endParaRPr lang="fr-FR" sz="1400" b="1" dirty="0">
              <a:solidFill>
                <a:srgbClr val="5073C0"/>
              </a:solidFill>
              <a:latin typeface="Cambria" panose="02040503050406030204" pitchFamily="18" charset="0"/>
            </a:endParaRP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533400" y="588042"/>
            <a:ext cx="3335107" cy="170046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4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Itération 4</a:t>
            </a:r>
          </a:p>
          <a:p>
            <a:pPr marL="1143000" lvl="2" indent="-228600" algn="just">
              <a:buFont typeface="+mj-lt"/>
              <a:buAutoNum type="arabicPeriod"/>
            </a:pPr>
            <a:r>
              <a:rPr lang="fr-FR"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de cas d’utilisation</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d’activités</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classe</a:t>
            </a:r>
            <a:endParaRPr lang="fr-MA" sz="1000" b="1" dirty="0">
              <a:solidFill>
                <a:srgbClr val="EB7500"/>
              </a:solidFill>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Conclusion</a:t>
            </a:r>
            <a:endParaRPr lang="fr-FR" sz="12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42897" y="-61718"/>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sp>
        <p:nvSpPr>
          <p:cNvPr id="16" name="Rectangle 15">
            <a:extLst>
              <a:ext uri="{FF2B5EF4-FFF2-40B4-BE49-F238E27FC236}">
                <a16:creationId xmlns:a16="http://schemas.microsoft.com/office/drawing/2014/main" id="{6A19A171-0247-4DA6-90CC-FD5D4A8AEA9A}"/>
              </a:ext>
            </a:extLst>
          </p:cNvPr>
          <p:cNvSpPr/>
          <p:nvPr/>
        </p:nvSpPr>
        <p:spPr bwMode="auto">
          <a:xfrm>
            <a:off x="2666995" y="-16683"/>
            <a:ext cx="6476795" cy="531033"/>
          </a:xfrm>
          <a:prstGeom prst="rect">
            <a:avLst/>
          </a:prstGeom>
          <a:solidFill>
            <a:srgbClr val="38579A">
              <a:alpha val="85000"/>
            </a:srgbClr>
          </a:solidFill>
          <a:ln w="28575">
            <a:noFill/>
            <a:round/>
            <a:headEnd/>
            <a:tailEnd/>
          </a:ln>
        </p:spPr>
        <p:txBody>
          <a:bodyPr vert="horz" wrap="square" lIns="91440" tIns="45720" rIns="91440" bIns="45720" numCol="1" rtlCol="0" anchor="ctr" anchorCtr="0" compatLnSpc="1">
            <a:prstTxWarp prst="textNoShape">
              <a:avLst/>
            </a:prstTxWarp>
          </a:bodyPr>
          <a:lstStyle/>
          <a:p>
            <a:r>
              <a:rPr lang="fr-FR" sz="1500" dirty="0">
                <a:solidFill>
                  <a:schemeClr val="bg1"/>
                </a:solidFill>
                <a:latin typeface="Cambria" panose="02040503050406030204" pitchFamily="18" charset="0"/>
                <a:ea typeface="Roboto Light" panose="02000000000000000000" pitchFamily="2" charset="0"/>
              </a:rPr>
              <a:t>Release 2 : gestion de recrutement et CVthèque.</a:t>
            </a:r>
          </a:p>
        </p:txBody>
      </p:sp>
      <p:sp>
        <p:nvSpPr>
          <p:cNvPr id="3" name="Rectangle 2">
            <a:extLst>
              <a:ext uri="{FF2B5EF4-FFF2-40B4-BE49-F238E27FC236}">
                <a16:creationId xmlns:a16="http://schemas.microsoft.com/office/drawing/2014/main" id="{406F32C2-C08B-4063-9C3C-65D59D672B2E}"/>
              </a:ext>
            </a:extLst>
          </p:cNvPr>
          <p:cNvSpPr/>
          <p:nvPr/>
        </p:nvSpPr>
        <p:spPr bwMode="auto">
          <a:xfrm>
            <a:off x="6632877" y="3844755"/>
            <a:ext cx="1828800" cy="881506"/>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pic>
        <p:nvPicPr>
          <p:cNvPr id="15" name="Picture 14">
            <a:extLst>
              <a:ext uri="{FF2B5EF4-FFF2-40B4-BE49-F238E27FC236}">
                <a16:creationId xmlns:a16="http://schemas.microsoft.com/office/drawing/2014/main" id="{4E26CA1B-B5F8-4208-B36D-533FB8EDEA5F}"/>
              </a:ext>
            </a:extLst>
          </p:cNvPr>
          <p:cNvPicPr>
            <a:picLocks noChangeAspect="1"/>
          </p:cNvPicPr>
          <p:nvPr/>
        </p:nvPicPr>
        <p:blipFill rotWithShape="1">
          <a:blip r:embed="rId2">
            <a:extLst>
              <a:ext uri="{28A0092B-C50C-407E-A947-70E740481C1C}">
                <a14:useLocalDpi xmlns:a14="http://schemas.microsoft.com/office/drawing/2010/main" val="0"/>
              </a:ext>
            </a:extLst>
          </a:blip>
          <a:srcRect l="1468" t="3439" r="2246" b="5639"/>
          <a:stretch/>
        </p:blipFill>
        <p:spPr>
          <a:xfrm>
            <a:off x="3048000" y="588042"/>
            <a:ext cx="5715000" cy="4516059"/>
          </a:xfrm>
          <a:prstGeom prst="rect">
            <a:avLst/>
          </a:prstGeom>
        </p:spPr>
      </p:pic>
    </p:spTree>
    <p:extLst>
      <p:ext uri="{BB962C8B-B14F-4D97-AF65-F5344CB8AC3E}">
        <p14:creationId xmlns:p14="http://schemas.microsoft.com/office/powerpoint/2010/main" val="2105226014"/>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826971"/>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4730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utoShape 2" descr="Résultat de recherche d'images pour &quot;mailchimp&quot;">
            <a:extLst>
              <a:ext uri="{FF2B5EF4-FFF2-40B4-BE49-F238E27FC236}">
                <a16:creationId xmlns:a16="http://schemas.microsoft.com/office/drawing/2014/main" id="{EE34E2D4-5EBD-4A4C-8C32-0AAF0877AAF5}"/>
              </a:ext>
            </a:extLst>
          </p:cNvPr>
          <p:cNvSpPr>
            <a:spLocks noChangeAspect="1" noChangeArrowheads="1"/>
          </p:cNvSpPr>
          <p:nvPr/>
        </p:nvSpPr>
        <p:spPr bwMode="auto">
          <a:xfrm>
            <a:off x="3852863" y="2362200"/>
            <a:ext cx="1438275"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Rectangle 15">
            <a:extLst>
              <a:ext uri="{FF2B5EF4-FFF2-40B4-BE49-F238E27FC236}">
                <a16:creationId xmlns:a16="http://schemas.microsoft.com/office/drawing/2014/main" id="{6A19A171-0247-4DA6-90CC-FD5D4A8AEA9A}"/>
              </a:ext>
            </a:extLst>
          </p:cNvPr>
          <p:cNvSpPr/>
          <p:nvPr/>
        </p:nvSpPr>
        <p:spPr bwMode="auto">
          <a:xfrm>
            <a:off x="2666995" y="-16683"/>
            <a:ext cx="6476795" cy="531033"/>
          </a:xfrm>
          <a:prstGeom prst="rect">
            <a:avLst/>
          </a:prstGeom>
          <a:solidFill>
            <a:srgbClr val="38579A">
              <a:alpha val="85000"/>
            </a:srgbClr>
          </a:solidFill>
          <a:ln w="28575">
            <a:noFill/>
            <a:round/>
            <a:headEnd/>
            <a:tailEnd/>
          </a:ln>
        </p:spPr>
        <p:txBody>
          <a:bodyPr vert="horz" wrap="square" lIns="91440" tIns="45720" rIns="91440" bIns="45720" numCol="1" rtlCol="0" anchor="ctr" anchorCtr="0" compatLnSpc="1">
            <a:prstTxWarp prst="textNoShape">
              <a:avLst/>
            </a:prstTxWarp>
          </a:bodyPr>
          <a:lstStyle/>
          <a:p>
            <a:r>
              <a:rPr lang="fr-FR" sz="1500" dirty="0">
                <a:solidFill>
                  <a:schemeClr val="bg1"/>
                </a:solidFill>
                <a:latin typeface="Cambria" panose="02040503050406030204" pitchFamily="18" charset="0"/>
                <a:ea typeface="Roboto Light" panose="02000000000000000000" pitchFamily="2" charset="0"/>
              </a:rPr>
              <a:t>Release 2 : gestion de recrutement et CVthèque.</a:t>
            </a:r>
          </a:p>
          <a:p>
            <a:pPr algn="r"/>
            <a:r>
              <a:rPr lang="fr-FR" sz="1500" dirty="0">
                <a:solidFill>
                  <a:schemeClr val="bg1"/>
                </a:solidFill>
                <a:latin typeface="Cambria" panose="02040503050406030204" pitchFamily="18" charset="0"/>
                <a:ea typeface="Roboto Light" panose="02000000000000000000" pitchFamily="2" charset="0"/>
              </a:rPr>
              <a:t>Diagramme d’activités « Recherche Avancée »</a:t>
            </a: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b="1" dirty="0">
                <a:solidFill>
                  <a:srgbClr val="5073C0"/>
                </a:solidFill>
                <a:latin typeface="Cambria" panose="02040503050406030204" pitchFamily="18" charset="0"/>
              </a:rPr>
              <a:t>21/46</a:t>
            </a: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457200" y="614905"/>
            <a:ext cx="3335107" cy="170046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4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Itération 4</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cas d’utilisation</a:t>
            </a:r>
          </a:p>
          <a:p>
            <a:pPr marL="1143000" lvl="2" indent="-228600" algn="just">
              <a:buFont typeface="+mj-lt"/>
              <a:buAutoNum type="arabicPeriod"/>
            </a:pPr>
            <a:r>
              <a:rPr lang="fr-FR"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d’activités</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classe</a:t>
            </a:r>
            <a:endParaRPr lang="fr-MA" sz="1000" b="1" dirty="0">
              <a:solidFill>
                <a:srgbClr val="EB7500"/>
              </a:solidFill>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Conclusion</a:t>
            </a:r>
            <a:endParaRPr lang="fr-FR" sz="12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72715" y="-20912"/>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pic>
        <p:nvPicPr>
          <p:cNvPr id="14" name="Picture 13">
            <a:extLst>
              <a:ext uri="{FF2B5EF4-FFF2-40B4-BE49-F238E27FC236}">
                <a16:creationId xmlns:a16="http://schemas.microsoft.com/office/drawing/2014/main" id="{484767F3-1DE7-4112-9A28-1B6275866D10}"/>
              </a:ext>
            </a:extLst>
          </p:cNvPr>
          <p:cNvPicPr/>
          <p:nvPr/>
        </p:nvPicPr>
        <p:blipFill rotWithShape="1">
          <a:blip r:embed="rId4">
            <a:extLst>
              <a:ext uri="{28A0092B-C50C-407E-A947-70E740481C1C}">
                <a14:useLocalDpi xmlns:a14="http://schemas.microsoft.com/office/drawing/2010/main" val="0"/>
              </a:ext>
            </a:extLst>
          </a:blip>
          <a:srcRect l="2834" t="6998" r="2883" b="6428"/>
          <a:stretch/>
        </p:blipFill>
        <p:spPr bwMode="auto">
          <a:xfrm>
            <a:off x="3438525" y="502308"/>
            <a:ext cx="5705475" cy="4507842"/>
          </a:xfrm>
          <a:prstGeom prst="rect">
            <a:avLst/>
          </a:prstGeom>
          <a:ln>
            <a:noFill/>
          </a:ln>
          <a:extLst>
            <a:ext uri="{53640926-AAD7-44D8-BBD7-CCE9431645EC}">
              <a14:shadowObscured xmlns:a14="http://schemas.microsoft.com/office/drawing/2010/main"/>
            </a:ext>
          </a:extLst>
        </p:spPr>
      </p:pic>
      <p:pic>
        <p:nvPicPr>
          <p:cNvPr id="2" name="recherche">
            <a:hlinkClick r:id="" action="ppaction://media"/>
            <a:extLst>
              <a:ext uri="{FF2B5EF4-FFF2-40B4-BE49-F238E27FC236}">
                <a16:creationId xmlns:a16="http://schemas.microsoft.com/office/drawing/2014/main" id="{84EF886D-4C70-4E4C-93A8-EBD61A09A2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46" y="2266951"/>
            <a:ext cx="3447371" cy="2498330"/>
          </a:xfrm>
          <a:prstGeom prst="rect">
            <a:avLst/>
          </a:prstGeom>
        </p:spPr>
      </p:pic>
    </p:spTree>
    <p:extLst>
      <p:ext uri="{BB962C8B-B14F-4D97-AF65-F5344CB8AC3E}">
        <p14:creationId xmlns:p14="http://schemas.microsoft.com/office/powerpoint/2010/main" val="596059590"/>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42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1" y="-19051"/>
            <a:ext cx="2666999" cy="4826971"/>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1" y="-32953"/>
            <a:ext cx="2666998" cy="547303"/>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762500"/>
            <a:ext cx="2666999" cy="4000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utoShape 2" descr="Résultat de recherche d'images pour &quot;mailchimp&quot;">
            <a:extLst>
              <a:ext uri="{FF2B5EF4-FFF2-40B4-BE49-F238E27FC236}">
                <a16:creationId xmlns:a16="http://schemas.microsoft.com/office/drawing/2014/main" id="{EE34E2D4-5EBD-4A4C-8C32-0AAF0877AAF5}"/>
              </a:ext>
            </a:extLst>
          </p:cNvPr>
          <p:cNvSpPr>
            <a:spLocks noChangeAspect="1" noChangeArrowheads="1"/>
          </p:cNvSpPr>
          <p:nvPr/>
        </p:nvSpPr>
        <p:spPr bwMode="auto">
          <a:xfrm>
            <a:off x="3852863" y="2362200"/>
            <a:ext cx="1438275"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Rectangle 17">
            <a:extLst>
              <a:ext uri="{FF2B5EF4-FFF2-40B4-BE49-F238E27FC236}">
                <a16:creationId xmlns:a16="http://schemas.microsoft.com/office/drawing/2014/main" id="{56DB3C3A-3D5B-4924-8E88-9821F08E4F04}"/>
              </a:ext>
            </a:extLst>
          </p:cNvPr>
          <p:cNvSpPr/>
          <p:nvPr/>
        </p:nvSpPr>
        <p:spPr bwMode="auto">
          <a:xfrm>
            <a:off x="1" y="4777075"/>
            <a:ext cx="2666998" cy="39727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Espace réservé du numéro de diapositive 8">
            <a:extLst>
              <a:ext uri="{FF2B5EF4-FFF2-40B4-BE49-F238E27FC236}">
                <a16:creationId xmlns:a16="http://schemas.microsoft.com/office/drawing/2014/main" id="{89F44DFA-85A2-4A80-B63B-D085B14166C1}"/>
              </a:ext>
            </a:extLst>
          </p:cNvPr>
          <p:cNvSpPr txBox="1">
            <a:spLocks/>
          </p:cNvSpPr>
          <p:nvPr/>
        </p:nvSpPr>
        <p:spPr>
          <a:xfrm>
            <a:off x="957779" y="4777075"/>
            <a:ext cx="751438"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rgbClr val="5073C0"/>
                </a:solidFill>
                <a:latin typeface="Cambria" panose="02040503050406030204" pitchFamily="18" charset="0"/>
              </a:rPr>
              <a:pPr/>
              <a:t>28</a:t>
            </a:fld>
            <a:endParaRPr lang="fr-FR" sz="1400" b="1" dirty="0">
              <a:solidFill>
                <a:srgbClr val="5073C0"/>
              </a:solidFill>
              <a:latin typeface="Cambria" panose="02040503050406030204" pitchFamily="18" charset="0"/>
            </a:endParaRPr>
          </a:p>
        </p:txBody>
      </p:sp>
      <p:sp>
        <p:nvSpPr>
          <p:cNvPr id="24" name="ZoneTexte 7">
            <a:extLst>
              <a:ext uri="{FF2B5EF4-FFF2-40B4-BE49-F238E27FC236}">
                <a16:creationId xmlns:a16="http://schemas.microsoft.com/office/drawing/2014/main" id="{FF44C952-D71C-4551-BF86-48AE534091A6}"/>
              </a:ext>
            </a:extLst>
          </p:cNvPr>
          <p:cNvSpPr txBox="1">
            <a:spLocks noChangeArrowheads="1"/>
          </p:cNvSpPr>
          <p:nvPr/>
        </p:nvSpPr>
        <p:spPr bwMode="auto">
          <a:xfrm>
            <a:off x="-457200" y="614905"/>
            <a:ext cx="3335107" cy="170046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Contexte général du projet</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2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4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Itération </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de cas d’utilisation</a:t>
            </a:r>
          </a:p>
          <a:p>
            <a:pPr marL="1143000" lvl="2" indent="-228600" algn="just">
              <a:buFont typeface="+mj-lt"/>
              <a:buAutoNum type="arabicPeriod"/>
            </a:pPr>
            <a:r>
              <a:rPr lang="fr-FR" sz="1000" b="1" dirty="0">
                <a:solidFill>
                  <a:srgbClr val="EB7500"/>
                </a:solidFill>
                <a:latin typeface="Cambria" panose="02040503050406030204" pitchFamily="18" charset="0"/>
                <a:cs typeface="Times New Roman" panose="02020603050405020304" pitchFamily="18" charset="0"/>
              </a:rPr>
              <a:t>Diagramme d’activités</a:t>
            </a:r>
          </a:p>
          <a:p>
            <a:pPr marL="1143000" lvl="2" indent="-228600" algn="just">
              <a:buFont typeface="+mj-lt"/>
              <a:buAutoNum type="arabicPeriod"/>
            </a:pPr>
            <a:r>
              <a:rPr lang="fr-FR"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Diagramme de classe</a:t>
            </a:r>
            <a:endParaRPr lang="fr-MA" sz="105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200" dirty="0">
                <a:solidFill>
                  <a:schemeClr val="bg1"/>
                </a:solidFill>
                <a:latin typeface="Cambria" panose="02040503050406030204" pitchFamily="18" charset="0"/>
                <a:cs typeface="Times New Roman" panose="02020603050405020304" pitchFamily="18" charset="0"/>
              </a:rPr>
              <a:t>Conclusion</a:t>
            </a:r>
            <a:endParaRPr lang="fr-FR" sz="1200" dirty="0">
              <a:solidFill>
                <a:schemeClr val="bg1"/>
              </a:solidFill>
              <a:latin typeface="Cambria" panose="020405030504060302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3C37E9E-86C2-4F91-B3FC-3CF3D7FA7FB6}"/>
              </a:ext>
            </a:extLst>
          </p:cNvPr>
          <p:cNvSpPr txBox="1"/>
          <p:nvPr/>
        </p:nvSpPr>
        <p:spPr>
          <a:xfrm>
            <a:off x="372715" y="-20912"/>
            <a:ext cx="1981200" cy="523220"/>
          </a:xfrm>
          <a:prstGeom prst="rect">
            <a:avLst/>
          </a:prstGeom>
          <a:noFill/>
        </p:spPr>
        <p:txBody>
          <a:bodyPr wrap="square" rtlCol="0">
            <a:spAutoFit/>
          </a:bodyPr>
          <a:lstStyle/>
          <a:p>
            <a:pPr algn="ctr"/>
            <a:r>
              <a:rPr lang="en-US" sz="2800" b="1" dirty="0">
                <a:solidFill>
                  <a:srgbClr val="3285C5"/>
                </a:solidFill>
              </a:rPr>
              <a:t>E-</a:t>
            </a:r>
            <a:r>
              <a:rPr lang="en-US" sz="2800" b="1" dirty="0" err="1">
                <a:solidFill>
                  <a:srgbClr val="3285C5"/>
                </a:solidFill>
              </a:rPr>
              <a:t>Recrute</a:t>
            </a:r>
            <a:endParaRPr lang="fr-FR" sz="2400" dirty="0"/>
          </a:p>
        </p:txBody>
      </p:sp>
      <p:pic>
        <p:nvPicPr>
          <p:cNvPr id="14" name="Picture 13">
            <a:extLst>
              <a:ext uri="{FF2B5EF4-FFF2-40B4-BE49-F238E27FC236}">
                <a16:creationId xmlns:a16="http://schemas.microsoft.com/office/drawing/2014/main" id="{12F43105-BB95-4390-8AD6-E393B54F524C}"/>
              </a:ext>
            </a:extLst>
          </p:cNvPr>
          <p:cNvPicPr/>
          <p:nvPr/>
        </p:nvPicPr>
        <p:blipFill rotWithShape="1">
          <a:blip r:embed="rId2">
            <a:extLst>
              <a:ext uri="{28A0092B-C50C-407E-A947-70E740481C1C}">
                <a14:useLocalDpi xmlns:a14="http://schemas.microsoft.com/office/drawing/2010/main" val="0"/>
              </a:ext>
            </a:extLst>
          </a:blip>
          <a:srcRect l="2114" t="13110" r="2309" b="4362"/>
          <a:stretch/>
        </p:blipFill>
        <p:spPr bwMode="auto">
          <a:xfrm>
            <a:off x="2877907" y="58391"/>
            <a:ext cx="6104290" cy="50769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0889465"/>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val="0"/>
              </a:ext>
            </a:extLst>
          </a:blip>
          <a:srcRect t="14258" b="14258"/>
          <a:stretch>
            <a:fillRect/>
          </a:stretch>
        </p:blipFill>
        <p:spPr/>
      </p:pic>
      <p:sp>
        <p:nvSpPr>
          <p:cNvPr id="51" name="Rectangle 50"/>
          <p:cNvSpPr/>
          <p:nvPr/>
        </p:nvSpPr>
        <p:spPr bwMode="auto">
          <a:xfrm flipH="1">
            <a:off x="0" y="19050"/>
            <a:ext cx="9144000" cy="5143500"/>
          </a:xfrm>
          <a:prstGeom prst="rect">
            <a:avLst/>
          </a:prstGeom>
          <a:solidFill>
            <a:schemeClr val="bg1">
              <a:alpha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pic>
        <p:nvPicPr>
          <p:cNvPr id="53" name="Picture 52"/>
          <p:cNvPicPr>
            <a:picLocks noChangeAspect="1"/>
          </p:cNvPicPr>
          <p:nvPr/>
        </p:nvPicPr>
        <p:blipFill>
          <a:blip r:embed="rId4"/>
          <a:stretch>
            <a:fillRect/>
          </a:stretch>
        </p:blipFill>
        <p:spPr>
          <a:xfrm>
            <a:off x="745472" y="368435"/>
            <a:ext cx="871256" cy="691880"/>
          </a:xfrm>
          <a:prstGeom prst="rect">
            <a:avLst/>
          </a:prstGeom>
        </p:spPr>
      </p:pic>
      <p:sp>
        <p:nvSpPr>
          <p:cNvPr id="33" name="Rectangle 32">
            <a:extLst>
              <a:ext uri="{FF2B5EF4-FFF2-40B4-BE49-F238E27FC236}">
                <a16:creationId xmlns:a16="http://schemas.microsoft.com/office/drawing/2014/main" id="{BDCAEFC0-76F0-47DC-B283-3BF237BD22E5}"/>
              </a:ext>
            </a:extLst>
          </p:cNvPr>
          <p:cNvSpPr/>
          <p:nvPr/>
        </p:nvSpPr>
        <p:spPr bwMode="auto">
          <a:xfrm>
            <a:off x="381000" y="1428750"/>
            <a:ext cx="1600200" cy="37147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8" name="Rectangle 57">
            <a:extLst>
              <a:ext uri="{FF2B5EF4-FFF2-40B4-BE49-F238E27FC236}">
                <a16:creationId xmlns:a16="http://schemas.microsoft.com/office/drawing/2014/main" id="{1A4F7094-7866-4C64-A91D-B2F4ABC2EDBD}"/>
              </a:ext>
            </a:extLst>
          </p:cNvPr>
          <p:cNvSpPr/>
          <p:nvPr/>
        </p:nvSpPr>
        <p:spPr bwMode="auto">
          <a:xfrm>
            <a:off x="-1" y="47815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5" name="Rectangle 64">
            <a:extLst>
              <a:ext uri="{FF2B5EF4-FFF2-40B4-BE49-F238E27FC236}">
                <a16:creationId xmlns:a16="http://schemas.microsoft.com/office/drawing/2014/main" id="{99C6B97A-3119-4790-828A-93EC92899A7D}"/>
              </a:ext>
            </a:extLst>
          </p:cNvPr>
          <p:cNvSpPr/>
          <p:nvPr/>
        </p:nvSpPr>
        <p:spPr bwMode="auto">
          <a:xfrm>
            <a:off x="0" y="-190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2" name="Rectangle 31">
            <a:extLst>
              <a:ext uri="{FF2B5EF4-FFF2-40B4-BE49-F238E27FC236}">
                <a16:creationId xmlns:a16="http://schemas.microsoft.com/office/drawing/2014/main" id="{F5B1C47E-34CB-465A-9418-2C79A31A6179}"/>
              </a:ext>
            </a:extLst>
          </p:cNvPr>
          <p:cNvSpPr/>
          <p:nvPr/>
        </p:nvSpPr>
        <p:spPr bwMode="auto">
          <a:xfrm>
            <a:off x="381000" y="-19050"/>
            <a:ext cx="1600200" cy="14478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Footer Text">
            <a:extLst>
              <a:ext uri="{FF2B5EF4-FFF2-40B4-BE49-F238E27FC236}">
                <a16:creationId xmlns:a16="http://schemas.microsoft.com/office/drawing/2014/main" id="{55EC49CE-CB6D-44BE-8F47-91135681369E}"/>
              </a:ext>
            </a:extLst>
          </p:cNvPr>
          <p:cNvSpPr txBox="1"/>
          <p:nvPr/>
        </p:nvSpPr>
        <p:spPr>
          <a:xfrm>
            <a:off x="3124200" y="1707546"/>
            <a:ext cx="5486400" cy="677108"/>
          </a:xfrm>
          <a:prstGeom prst="rect">
            <a:avLst/>
          </a:prstGeom>
          <a:noFill/>
        </p:spPr>
        <p:txBody>
          <a:bodyPr wrap="square" lIns="0" tIns="0" rIns="0" bIns="0" rtlCol="0">
            <a:spAutoFit/>
          </a:bodyPr>
          <a:lstStyle/>
          <a:p>
            <a:r>
              <a:rPr lang="fr-FR" sz="4400" b="1" dirty="0">
                <a:solidFill>
                  <a:schemeClr val="tx1">
                    <a:lumMod val="50000"/>
                    <a:lumOff val="50000"/>
                  </a:schemeClr>
                </a:solidFill>
                <a:latin typeface="Cambria" panose="02040503050406030204" pitchFamily="18" charset="0"/>
              </a:rPr>
              <a:t>5. Réalisation</a:t>
            </a:r>
          </a:p>
        </p:txBody>
      </p:sp>
      <p:sp>
        <p:nvSpPr>
          <p:cNvPr id="16" name="Espace réservé du numéro de diapositive 8">
            <a:extLst>
              <a:ext uri="{FF2B5EF4-FFF2-40B4-BE49-F238E27FC236}">
                <a16:creationId xmlns:a16="http://schemas.microsoft.com/office/drawing/2014/main" id="{1F6CB777-F72E-4A68-BA7C-47F00996109A}"/>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chemeClr val="bg1"/>
                </a:solidFill>
                <a:latin typeface="Cambria" panose="02040503050406030204" pitchFamily="18" charset="0"/>
              </a:rPr>
              <a:pPr/>
              <a:t>29</a:t>
            </a:fld>
            <a:endParaRPr lang="fr-FR" sz="1400" b="1" dirty="0">
              <a:solidFill>
                <a:schemeClr val="bg1"/>
              </a:solidFill>
              <a:latin typeface="Cambria" panose="02040503050406030204" pitchFamily="18" charset="0"/>
            </a:endParaRPr>
          </a:p>
        </p:txBody>
      </p:sp>
      <p:pic>
        <p:nvPicPr>
          <p:cNvPr id="14" name="Picture 8" descr="Image associÃ©e">
            <a:extLst>
              <a:ext uri="{FF2B5EF4-FFF2-40B4-BE49-F238E27FC236}">
                <a16:creationId xmlns:a16="http://schemas.microsoft.com/office/drawing/2014/main" id="{FDA6F0F6-84F2-44B1-A00D-5112D93436E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9231" b="19372"/>
          <a:stretch/>
        </p:blipFill>
        <p:spPr bwMode="auto">
          <a:xfrm>
            <a:off x="375294" y="3679489"/>
            <a:ext cx="1611611" cy="71299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EF45FE5-F73D-4E2F-BE73-A0FB72318B65}"/>
              </a:ext>
            </a:extLst>
          </p:cNvPr>
          <p:cNvSpPr/>
          <p:nvPr/>
        </p:nvSpPr>
        <p:spPr>
          <a:xfrm>
            <a:off x="223313" y="655290"/>
            <a:ext cx="190865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spc="50" dirty="0">
                <a:ln w="0"/>
                <a:solidFill>
                  <a:srgbClr val="38579A"/>
                </a:solidFill>
                <a:effectLst>
                  <a:innerShdw blurRad="63500" dist="50800" dir="13500000">
                    <a:srgbClr val="000000">
                      <a:alpha val="50000"/>
                    </a:srgbClr>
                  </a:innerShdw>
                </a:effectLst>
              </a:rPr>
              <a:t>E-</a:t>
            </a:r>
            <a:r>
              <a:rPr lang="en-US" sz="2400" b="1" spc="50" dirty="0" err="1">
                <a:ln w="0"/>
                <a:solidFill>
                  <a:srgbClr val="38579A"/>
                </a:solidFill>
                <a:effectLst>
                  <a:innerShdw blurRad="63500" dist="50800" dir="13500000">
                    <a:srgbClr val="000000">
                      <a:alpha val="50000"/>
                    </a:srgbClr>
                  </a:innerShdw>
                </a:effectLst>
              </a:rPr>
              <a:t>Recrute</a:t>
            </a:r>
            <a:endParaRPr lang="en-US" sz="4400" b="1" dirty="0">
              <a:ln/>
              <a:solidFill>
                <a:srgbClr val="38579A"/>
              </a:solidFill>
            </a:endParaRPr>
          </a:p>
        </p:txBody>
      </p:sp>
    </p:spTree>
    <p:extLst>
      <p:ext uri="{BB962C8B-B14F-4D97-AF65-F5344CB8AC3E}">
        <p14:creationId xmlns:p14="http://schemas.microsoft.com/office/powerpoint/2010/main" val="40830778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iterate type="wd">
                                    <p:tmPct val="10000"/>
                                  </p:iterate>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val="0"/>
              </a:ext>
            </a:extLst>
          </a:blip>
          <a:srcRect t="14258" b="14258"/>
          <a:stretch>
            <a:fillRect/>
          </a:stretch>
        </p:blipFill>
        <p:spPr/>
      </p:pic>
      <p:sp>
        <p:nvSpPr>
          <p:cNvPr id="51" name="Rectangle 50"/>
          <p:cNvSpPr/>
          <p:nvPr/>
        </p:nvSpPr>
        <p:spPr bwMode="auto">
          <a:xfrm flipH="1">
            <a:off x="0" y="-33652"/>
            <a:ext cx="9144000" cy="5143500"/>
          </a:xfrm>
          <a:prstGeom prst="rect">
            <a:avLst/>
          </a:prstGeom>
          <a:solidFill>
            <a:schemeClr val="bg1">
              <a:alpha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pic>
        <p:nvPicPr>
          <p:cNvPr id="53" name="Picture 52"/>
          <p:cNvPicPr>
            <a:picLocks noChangeAspect="1"/>
          </p:cNvPicPr>
          <p:nvPr/>
        </p:nvPicPr>
        <p:blipFill>
          <a:blip r:embed="rId5"/>
          <a:stretch>
            <a:fillRect/>
          </a:stretch>
        </p:blipFill>
        <p:spPr>
          <a:xfrm>
            <a:off x="745472" y="368435"/>
            <a:ext cx="871256" cy="691880"/>
          </a:xfrm>
          <a:prstGeom prst="rect">
            <a:avLst/>
          </a:prstGeom>
        </p:spPr>
      </p:pic>
      <p:sp>
        <p:nvSpPr>
          <p:cNvPr id="33" name="Rectangle 32">
            <a:extLst>
              <a:ext uri="{FF2B5EF4-FFF2-40B4-BE49-F238E27FC236}">
                <a16:creationId xmlns:a16="http://schemas.microsoft.com/office/drawing/2014/main" id="{BDCAEFC0-76F0-47DC-B283-3BF237BD22E5}"/>
              </a:ext>
            </a:extLst>
          </p:cNvPr>
          <p:cNvSpPr/>
          <p:nvPr/>
        </p:nvSpPr>
        <p:spPr bwMode="auto">
          <a:xfrm>
            <a:off x="381000" y="1428750"/>
            <a:ext cx="1600200" cy="37147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8" name="Rectangle 57">
            <a:extLst>
              <a:ext uri="{FF2B5EF4-FFF2-40B4-BE49-F238E27FC236}">
                <a16:creationId xmlns:a16="http://schemas.microsoft.com/office/drawing/2014/main" id="{1A4F7094-7866-4C64-A91D-B2F4ABC2EDBD}"/>
              </a:ext>
            </a:extLst>
          </p:cNvPr>
          <p:cNvSpPr/>
          <p:nvPr/>
        </p:nvSpPr>
        <p:spPr bwMode="auto">
          <a:xfrm>
            <a:off x="-1" y="47815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5" name="Rectangle 64">
            <a:extLst>
              <a:ext uri="{FF2B5EF4-FFF2-40B4-BE49-F238E27FC236}">
                <a16:creationId xmlns:a16="http://schemas.microsoft.com/office/drawing/2014/main" id="{99C6B97A-3119-4790-828A-93EC92899A7D}"/>
              </a:ext>
            </a:extLst>
          </p:cNvPr>
          <p:cNvSpPr/>
          <p:nvPr/>
        </p:nvSpPr>
        <p:spPr bwMode="auto">
          <a:xfrm>
            <a:off x="0" y="-190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2" name="Rectangle 31">
            <a:extLst>
              <a:ext uri="{FF2B5EF4-FFF2-40B4-BE49-F238E27FC236}">
                <a16:creationId xmlns:a16="http://schemas.microsoft.com/office/drawing/2014/main" id="{F5B1C47E-34CB-465A-9418-2C79A31A6179}"/>
              </a:ext>
            </a:extLst>
          </p:cNvPr>
          <p:cNvSpPr/>
          <p:nvPr/>
        </p:nvSpPr>
        <p:spPr bwMode="auto">
          <a:xfrm>
            <a:off x="381000" y="-19050"/>
            <a:ext cx="1600200" cy="14478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Footer Text">
            <a:extLst>
              <a:ext uri="{FF2B5EF4-FFF2-40B4-BE49-F238E27FC236}">
                <a16:creationId xmlns:a16="http://schemas.microsoft.com/office/drawing/2014/main" id="{55EC49CE-CB6D-44BE-8F47-91135681369E}"/>
              </a:ext>
            </a:extLst>
          </p:cNvPr>
          <p:cNvSpPr txBox="1"/>
          <p:nvPr/>
        </p:nvSpPr>
        <p:spPr>
          <a:xfrm>
            <a:off x="3581400" y="1707546"/>
            <a:ext cx="5029200" cy="1354217"/>
          </a:xfrm>
          <a:prstGeom prst="rect">
            <a:avLst/>
          </a:prstGeom>
          <a:noFill/>
        </p:spPr>
        <p:txBody>
          <a:bodyPr wrap="square" lIns="0" tIns="0" rIns="0" bIns="0" rtlCol="0">
            <a:spAutoFit/>
          </a:bodyPr>
          <a:lstStyle/>
          <a:p>
            <a:pPr algn="r"/>
            <a:r>
              <a:rPr lang="fr-FR" sz="4400" b="1" dirty="0">
                <a:solidFill>
                  <a:schemeClr val="tx1">
                    <a:lumMod val="50000"/>
                    <a:lumOff val="50000"/>
                  </a:schemeClr>
                </a:solidFill>
                <a:latin typeface="Cambria" panose="02040503050406030204" pitchFamily="18" charset="0"/>
              </a:rPr>
              <a:t>1.Contexte général du projet</a:t>
            </a:r>
          </a:p>
        </p:txBody>
      </p:sp>
      <p:sp>
        <p:nvSpPr>
          <p:cNvPr id="16" name="Espace réservé du numéro de diapositive 8">
            <a:extLst>
              <a:ext uri="{FF2B5EF4-FFF2-40B4-BE49-F238E27FC236}">
                <a16:creationId xmlns:a16="http://schemas.microsoft.com/office/drawing/2014/main" id="{AB42D41F-101D-4BB0-A918-9ECAA606E7A6}"/>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34A96B-B8B4-4FF9-A61B-B0AAFB674655}" type="slidenum">
              <a:rPr lang="fr-FR" sz="1400" b="1" dirty="0">
                <a:solidFill>
                  <a:schemeClr val="bg1"/>
                </a:solidFill>
                <a:latin typeface="Cambria" panose="02040503050406030204" pitchFamily="18" charset="0"/>
              </a:rPr>
              <a:t>3</a:t>
            </a:fld>
            <a:endParaRPr lang="fr-FR" sz="1400" b="1" dirty="0">
              <a:solidFill>
                <a:schemeClr val="bg1"/>
              </a:solidFill>
              <a:latin typeface="Cambria" panose="02040503050406030204" pitchFamily="18" charset="0"/>
            </a:endParaRPr>
          </a:p>
        </p:txBody>
      </p:sp>
      <p:pic>
        <p:nvPicPr>
          <p:cNvPr id="14" name="Picture 8" descr="Image associÃ©e">
            <a:extLst>
              <a:ext uri="{FF2B5EF4-FFF2-40B4-BE49-F238E27FC236}">
                <a16:creationId xmlns:a16="http://schemas.microsoft.com/office/drawing/2014/main" id="{EC2251F7-CE4B-4A67-A46F-883F5A1F746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231" b="19372"/>
          <a:stretch/>
        </p:blipFill>
        <p:spPr bwMode="auto">
          <a:xfrm>
            <a:off x="375294" y="3679489"/>
            <a:ext cx="1611611" cy="71299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859E2C7-C8AE-433C-B8BE-1C10FC7DE10C}"/>
              </a:ext>
            </a:extLst>
          </p:cNvPr>
          <p:cNvSpPr/>
          <p:nvPr/>
        </p:nvSpPr>
        <p:spPr>
          <a:xfrm>
            <a:off x="223313" y="655290"/>
            <a:ext cx="190865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spc="50" dirty="0">
                <a:ln w="0"/>
                <a:solidFill>
                  <a:srgbClr val="38579A"/>
                </a:solidFill>
                <a:effectLst>
                  <a:innerShdw blurRad="63500" dist="50800" dir="13500000">
                    <a:srgbClr val="000000">
                      <a:alpha val="50000"/>
                    </a:srgbClr>
                  </a:innerShdw>
                </a:effectLst>
              </a:rPr>
              <a:t>E-</a:t>
            </a:r>
            <a:r>
              <a:rPr lang="en-US" sz="2400" b="1" spc="50" dirty="0" err="1">
                <a:ln w="0"/>
                <a:solidFill>
                  <a:srgbClr val="38579A"/>
                </a:solidFill>
                <a:effectLst>
                  <a:innerShdw blurRad="63500" dist="50800" dir="13500000">
                    <a:srgbClr val="000000">
                      <a:alpha val="50000"/>
                    </a:srgbClr>
                  </a:innerShdw>
                </a:effectLst>
              </a:rPr>
              <a:t>Recrute</a:t>
            </a:r>
            <a:endParaRPr lang="en-US" sz="4400" b="1" dirty="0">
              <a:ln/>
              <a:solidFill>
                <a:srgbClr val="38579A"/>
              </a:solidFill>
            </a:endParaRPr>
          </a:p>
        </p:txBody>
      </p:sp>
    </p:spTree>
    <p:extLst>
      <p:ext uri="{BB962C8B-B14F-4D97-AF65-F5344CB8AC3E}">
        <p14:creationId xmlns:p14="http://schemas.microsoft.com/office/powerpoint/2010/main" val="399039673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iterate type="wd">
                                    <p:tmPct val="10000"/>
                                  </p:iterate>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BE59EFC-6928-4354-A654-470AD2B9AF82}"/>
              </a:ext>
            </a:extLst>
          </p:cNvPr>
          <p:cNvSpPr>
            <a:spLocks noGrp="1"/>
          </p:cNvSpPr>
          <p:nvPr>
            <p:ph type="pic" sz="quarter" idx="10"/>
          </p:nvPr>
        </p:nvSpPr>
        <p:spPr/>
      </p:sp>
      <p:pic>
        <p:nvPicPr>
          <p:cNvPr id="3" name="Admin_simulation">
            <a:hlinkClick r:id="" action="ppaction://media"/>
            <a:extLst>
              <a:ext uri="{FF2B5EF4-FFF2-40B4-BE49-F238E27FC236}">
                <a16:creationId xmlns:a16="http://schemas.microsoft.com/office/drawing/2014/main" id="{48AD5A5D-48D0-433C-B2E6-4CC3B2E7AA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0"/>
            <a:ext cx="8229600" cy="5143500"/>
          </a:xfrm>
          <a:prstGeom prst="rect">
            <a:avLst/>
          </a:prstGeom>
        </p:spPr>
      </p:pic>
    </p:spTree>
    <p:extLst>
      <p:ext uri="{BB962C8B-B14F-4D97-AF65-F5344CB8AC3E}">
        <p14:creationId xmlns:p14="http://schemas.microsoft.com/office/powerpoint/2010/main" val="77701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1AE57B-C17D-408D-BEEC-247354EC2506}"/>
              </a:ext>
            </a:extLst>
          </p:cNvPr>
          <p:cNvSpPr>
            <a:spLocks noGrp="1"/>
          </p:cNvSpPr>
          <p:nvPr>
            <p:ph type="pic" sz="quarter" idx="10"/>
          </p:nvPr>
        </p:nvSpPr>
        <p:spPr/>
      </p:sp>
      <p:pic>
        <p:nvPicPr>
          <p:cNvPr id="3" name="Responsable_simulation">
            <a:hlinkClick r:id="" action="ppaction://media"/>
            <a:extLst>
              <a:ext uri="{FF2B5EF4-FFF2-40B4-BE49-F238E27FC236}">
                <a16:creationId xmlns:a16="http://schemas.microsoft.com/office/drawing/2014/main" id="{6DFD348D-F13F-4046-8ABA-157795AF59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0"/>
            <a:ext cx="8229600" cy="5143500"/>
          </a:xfrm>
          <a:prstGeom prst="rect">
            <a:avLst/>
          </a:prstGeom>
        </p:spPr>
      </p:pic>
    </p:spTree>
    <p:extLst>
      <p:ext uri="{BB962C8B-B14F-4D97-AF65-F5344CB8AC3E}">
        <p14:creationId xmlns:p14="http://schemas.microsoft.com/office/powerpoint/2010/main" val="40068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1A22590-8AD9-4EA5-9E0E-DC698FED1059}"/>
              </a:ext>
            </a:extLst>
          </p:cNvPr>
          <p:cNvSpPr>
            <a:spLocks noGrp="1"/>
          </p:cNvSpPr>
          <p:nvPr>
            <p:ph type="pic" sz="quarter" idx="10"/>
          </p:nvPr>
        </p:nvSpPr>
        <p:spPr/>
      </p:sp>
      <p:pic>
        <p:nvPicPr>
          <p:cNvPr id="3" name="Recruteur_simulation">
            <a:hlinkClick r:id="" action="ppaction://media"/>
            <a:extLst>
              <a:ext uri="{FF2B5EF4-FFF2-40B4-BE49-F238E27FC236}">
                <a16:creationId xmlns:a16="http://schemas.microsoft.com/office/drawing/2014/main" id="{E5F7D57A-E78C-4E1F-B3A6-C8839DFBDF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0"/>
            <a:ext cx="8229600" cy="5143500"/>
          </a:xfrm>
          <a:prstGeom prst="rect">
            <a:avLst/>
          </a:prstGeom>
        </p:spPr>
      </p:pic>
    </p:spTree>
    <p:extLst>
      <p:ext uri="{BB962C8B-B14F-4D97-AF65-F5344CB8AC3E}">
        <p14:creationId xmlns:p14="http://schemas.microsoft.com/office/powerpoint/2010/main" val="317206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val="0"/>
              </a:ext>
            </a:extLst>
          </a:blip>
          <a:srcRect t="14258" b="14258"/>
          <a:stretch>
            <a:fillRect/>
          </a:stretch>
        </p:blipFill>
        <p:spPr/>
      </p:pic>
      <p:sp>
        <p:nvSpPr>
          <p:cNvPr id="51" name="Rectangle 50"/>
          <p:cNvSpPr/>
          <p:nvPr/>
        </p:nvSpPr>
        <p:spPr bwMode="auto">
          <a:xfrm flipH="1">
            <a:off x="0" y="19050"/>
            <a:ext cx="9144000" cy="5143500"/>
          </a:xfrm>
          <a:prstGeom prst="rect">
            <a:avLst/>
          </a:prstGeom>
          <a:solidFill>
            <a:schemeClr val="bg1">
              <a:alpha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pic>
        <p:nvPicPr>
          <p:cNvPr id="53" name="Picture 52"/>
          <p:cNvPicPr>
            <a:picLocks noChangeAspect="1"/>
          </p:cNvPicPr>
          <p:nvPr/>
        </p:nvPicPr>
        <p:blipFill>
          <a:blip r:embed="rId5"/>
          <a:stretch>
            <a:fillRect/>
          </a:stretch>
        </p:blipFill>
        <p:spPr>
          <a:xfrm>
            <a:off x="745472" y="368435"/>
            <a:ext cx="871256" cy="691880"/>
          </a:xfrm>
          <a:prstGeom prst="rect">
            <a:avLst/>
          </a:prstGeom>
        </p:spPr>
      </p:pic>
      <p:sp>
        <p:nvSpPr>
          <p:cNvPr id="33" name="Rectangle 32">
            <a:extLst>
              <a:ext uri="{FF2B5EF4-FFF2-40B4-BE49-F238E27FC236}">
                <a16:creationId xmlns:a16="http://schemas.microsoft.com/office/drawing/2014/main" id="{BDCAEFC0-76F0-47DC-B283-3BF237BD22E5}"/>
              </a:ext>
            </a:extLst>
          </p:cNvPr>
          <p:cNvSpPr/>
          <p:nvPr/>
        </p:nvSpPr>
        <p:spPr bwMode="auto">
          <a:xfrm>
            <a:off x="381000" y="1428750"/>
            <a:ext cx="1600200" cy="37147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8" name="Rectangle 57">
            <a:extLst>
              <a:ext uri="{FF2B5EF4-FFF2-40B4-BE49-F238E27FC236}">
                <a16:creationId xmlns:a16="http://schemas.microsoft.com/office/drawing/2014/main" id="{1A4F7094-7866-4C64-A91D-B2F4ABC2EDBD}"/>
              </a:ext>
            </a:extLst>
          </p:cNvPr>
          <p:cNvSpPr/>
          <p:nvPr/>
        </p:nvSpPr>
        <p:spPr bwMode="auto">
          <a:xfrm>
            <a:off x="-1" y="47815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5" name="Rectangle 64">
            <a:extLst>
              <a:ext uri="{FF2B5EF4-FFF2-40B4-BE49-F238E27FC236}">
                <a16:creationId xmlns:a16="http://schemas.microsoft.com/office/drawing/2014/main" id="{99C6B97A-3119-4790-828A-93EC92899A7D}"/>
              </a:ext>
            </a:extLst>
          </p:cNvPr>
          <p:cNvSpPr/>
          <p:nvPr/>
        </p:nvSpPr>
        <p:spPr bwMode="auto">
          <a:xfrm>
            <a:off x="0" y="-190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2" name="Rectangle 31">
            <a:extLst>
              <a:ext uri="{FF2B5EF4-FFF2-40B4-BE49-F238E27FC236}">
                <a16:creationId xmlns:a16="http://schemas.microsoft.com/office/drawing/2014/main" id="{F5B1C47E-34CB-465A-9418-2C79A31A6179}"/>
              </a:ext>
            </a:extLst>
          </p:cNvPr>
          <p:cNvSpPr/>
          <p:nvPr/>
        </p:nvSpPr>
        <p:spPr bwMode="auto">
          <a:xfrm>
            <a:off x="381000" y="-19050"/>
            <a:ext cx="1600200" cy="14478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Footer Text">
            <a:extLst>
              <a:ext uri="{FF2B5EF4-FFF2-40B4-BE49-F238E27FC236}">
                <a16:creationId xmlns:a16="http://schemas.microsoft.com/office/drawing/2014/main" id="{55EC49CE-CB6D-44BE-8F47-91135681369E}"/>
              </a:ext>
            </a:extLst>
          </p:cNvPr>
          <p:cNvSpPr txBox="1"/>
          <p:nvPr/>
        </p:nvSpPr>
        <p:spPr>
          <a:xfrm>
            <a:off x="3124200" y="1707546"/>
            <a:ext cx="5486400" cy="677108"/>
          </a:xfrm>
          <a:prstGeom prst="rect">
            <a:avLst/>
          </a:prstGeom>
          <a:noFill/>
        </p:spPr>
        <p:txBody>
          <a:bodyPr wrap="square" lIns="0" tIns="0" rIns="0" bIns="0" rtlCol="0">
            <a:spAutoFit/>
          </a:bodyPr>
          <a:lstStyle/>
          <a:p>
            <a:r>
              <a:rPr lang="fr-FR" sz="4400" b="1" dirty="0">
                <a:solidFill>
                  <a:schemeClr val="tx1">
                    <a:lumMod val="50000"/>
                    <a:lumOff val="50000"/>
                  </a:schemeClr>
                </a:solidFill>
                <a:latin typeface="Cambria" panose="02040503050406030204" pitchFamily="18" charset="0"/>
              </a:rPr>
              <a:t>6. Conclusion</a:t>
            </a:r>
          </a:p>
        </p:txBody>
      </p:sp>
      <p:sp>
        <p:nvSpPr>
          <p:cNvPr id="16" name="Espace réservé du numéro de diapositive 8">
            <a:extLst>
              <a:ext uri="{FF2B5EF4-FFF2-40B4-BE49-F238E27FC236}">
                <a16:creationId xmlns:a16="http://schemas.microsoft.com/office/drawing/2014/main" id="{1F6CB777-F72E-4A68-BA7C-47F00996109A}"/>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71BEAF-6B74-4C39-A64E-F4450F71EBE7}" type="slidenum">
              <a:rPr lang="fr-FR" sz="1400" b="1">
                <a:solidFill>
                  <a:schemeClr val="bg1"/>
                </a:solidFill>
                <a:latin typeface="Cambria" panose="02040503050406030204" pitchFamily="18" charset="0"/>
              </a:rPr>
              <a:pPr/>
              <a:t>33</a:t>
            </a:fld>
            <a:endParaRPr lang="fr-FR" sz="1400" b="1" dirty="0">
              <a:solidFill>
                <a:schemeClr val="bg1"/>
              </a:solidFill>
              <a:latin typeface="Cambria" panose="02040503050406030204" pitchFamily="18" charset="0"/>
            </a:endParaRPr>
          </a:p>
        </p:txBody>
      </p:sp>
      <p:pic>
        <p:nvPicPr>
          <p:cNvPr id="14" name="Picture 8" descr="Image associÃ©e">
            <a:extLst>
              <a:ext uri="{FF2B5EF4-FFF2-40B4-BE49-F238E27FC236}">
                <a16:creationId xmlns:a16="http://schemas.microsoft.com/office/drawing/2014/main" id="{FDA6F0F6-84F2-44B1-A00D-5112D9343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231" b="19372"/>
          <a:stretch/>
        </p:blipFill>
        <p:spPr bwMode="auto">
          <a:xfrm>
            <a:off x="375294" y="3679489"/>
            <a:ext cx="1611611" cy="71299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EF45FE5-F73D-4E2F-BE73-A0FB72318B65}"/>
              </a:ext>
            </a:extLst>
          </p:cNvPr>
          <p:cNvSpPr/>
          <p:nvPr/>
        </p:nvSpPr>
        <p:spPr>
          <a:xfrm>
            <a:off x="223313" y="655290"/>
            <a:ext cx="190865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spc="50" dirty="0">
                <a:ln w="0"/>
                <a:solidFill>
                  <a:srgbClr val="38579A"/>
                </a:solidFill>
                <a:effectLst>
                  <a:innerShdw blurRad="63500" dist="50800" dir="13500000">
                    <a:srgbClr val="000000">
                      <a:alpha val="50000"/>
                    </a:srgbClr>
                  </a:innerShdw>
                </a:effectLst>
              </a:rPr>
              <a:t>E-</a:t>
            </a:r>
            <a:r>
              <a:rPr lang="en-US" sz="2400" b="1" spc="50" dirty="0" err="1">
                <a:ln w="0"/>
                <a:solidFill>
                  <a:srgbClr val="38579A"/>
                </a:solidFill>
                <a:effectLst>
                  <a:innerShdw blurRad="63500" dist="50800" dir="13500000">
                    <a:srgbClr val="000000">
                      <a:alpha val="50000"/>
                    </a:srgbClr>
                  </a:innerShdw>
                </a:effectLst>
              </a:rPr>
              <a:t>Recrute</a:t>
            </a:r>
            <a:endParaRPr lang="en-US" sz="4400" b="1" dirty="0">
              <a:ln/>
              <a:solidFill>
                <a:srgbClr val="38579A"/>
              </a:solidFill>
            </a:endParaRPr>
          </a:p>
        </p:txBody>
      </p:sp>
    </p:spTree>
    <p:extLst>
      <p:ext uri="{BB962C8B-B14F-4D97-AF65-F5344CB8AC3E}">
        <p14:creationId xmlns:p14="http://schemas.microsoft.com/office/powerpoint/2010/main" val="35400812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iterate type="wd">
                                    <p:tmPct val="10000"/>
                                  </p:iterate>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104"/>
          <p:cNvSpPr>
            <a:spLocks noChangeArrowheads="1"/>
          </p:cNvSpPr>
          <p:nvPr/>
        </p:nvSpPr>
        <p:spPr bwMode="auto">
          <a:xfrm>
            <a:off x="1" y="3295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fr-FR" sz="1350"/>
          </a:p>
        </p:txBody>
      </p:sp>
      <p:pic>
        <p:nvPicPr>
          <p:cNvPr id="109" name="Image 108" descr="https://scontent.xx.fbcdn.net/hphotos-xft1/v/t34.0-12/12355091_10153723440783788_281859437_n.jpg?oh=609329bbb8322da90399b30e7d8055ae&amp;oe=56665B4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1328" y="440728"/>
            <a:ext cx="1812190" cy="871012"/>
          </a:xfrm>
          <a:prstGeom prst="rect">
            <a:avLst/>
          </a:prstGeom>
          <a:noFill/>
          <a:ln>
            <a:noFill/>
          </a:ln>
        </p:spPr>
      </p:pic>
      <p:sp>
        <p:nvSpPr>
          <p:cNvPr id="10" name="Titre 1"/>
          <p:cNvSpPr>
            <a:spLocks noGrp="1"/>
          </p:cNvSpPr>
          <p:nvPr>
            <p:ph type="ctrTitle"/>
          </p:nvPr>
        </p:nvSpPr>
        <p:spPr>
          <a:xfrm>
            <a:off x="0" y="1687697"/>
            <a:ext cx="9143792" cy="860801"/>
          </a:xfrm>
        </p:spPr>
        <p:txBody>
          <a:bodyPr>
            <a:normAutofit fontScale="90000"/>
          </a:bodyPr>
          <a:lstStyle/>
          <a:p>
            <a:br>
              <a:rPr lang="fr-FR" sz="3600" b="1" dirty="0">
                <a:solidFill>
                  <a:srgbClr val="38579A"/>
                </a:solidFill>
                <a:latin typeface="Cambria" panose="02040503050406030204" pitchFamily="18" charset="0"/>
                <a:ea typeface="Roboto Slab" panose="020B0604020202020204" charset="0"/>
              </a:rPr>
            </a:br>
            <a:br>
              <a:rPr lang="fr-FR" sz="3600" b="1" dirty="0">
                <a:solidFill>
                  <a:srgbClr val="38579A"/>
                </a:solidFill>
                <a:latin typeface="Cambria" panose="02040503050406030204" pitchFamily="18" charset="0"/>
                <a:ea typeface="Roboto Slab" panose="020B0604020202020204" charset="0"/>
              </a:rPr>
            </a:br>
            <a:r>
              <a:rPr lang="fr-FR" sz="3600" b="1" dirty="0">
                <a:solidFill>
                  <a:srgbClr val="38579A"/>
                </a:solidFill>
                <a:latin typeface="Cambria" panose="02040503050406030204" pitchFamily="18" charset="0"/>
                <a:ea typeface="Roboto Slab" panose="020B0604020202020204" charset="0"/>
              </a:rPr>
              <a:t>Conception et Réalisation d’une application de recrutement et CVthèque</a:t>
            </a:r>
          </a:p>
        </p:txBody>
      </p:sp>
      <p:sp>
        <p:nvSpPr>
          <p:cNvPr id="16" name="ZoneTexte 15"/>
          <p:cNvSpPr txBox="1"/>
          <p:nvPr/>
        </p:nvSpPr>
        <p:spPr>
          <a:xfrm>
            <a:off x="245626" y="3424487"/>
            <a:ext cx="2673361" cy="877163"/>
          </a:xfrm>
          <a:prstGeom prst="rect">
            <a:avLst/>
          </a:prstGeom>
          <a:noFill/>
        </p:spPr>
        <p:txBody>
          <a:bodyPr wrap="none" rtlCol="0">
            <a:spAutoFit/>
          </a:bodyPr>
          <a:lstStyle/>
          <a:p>
            <a:r>
              <a:rPr lang="fr-FR" sz="1500" b="1" dirty="0">
                <a:latin typeface="Cambria" panose="02040503050406030204" pitchFamily="18" charset="0"/>
                <a:cs typeface="Times New Roman" panose="02020603050405020304" pitchFamily="18" charset="0"/>
              </a:rPr>
              <a:t>Pr</a:t>
            </a:r>
            <a:r>
              <a:rPr lang="fr-MA" sz="1500" b="1" dirty="0">
                <a:latin typeface="Cambria" panose="02040503050406030204" pitchFamily="18" charset="0"/>
                <a:cs typeface="Times New Roman" panose="02020603050405020304" pitchFamily="18" charset="0"/>
              </a:rPr>
              <a:t>é</a:t>
            </a:r>
            <a:r>
              <a:rPr lang="fr-FR" sz="1500" b="1" dirty="0">
                <a:latin typeface="Cambria" panose="02040503050406030204" pitchFamily="18" charset="0"/>
                <a:cs typeface="Times New Roman" panose="02020603050405020304" pitchFamily="18" charset="0"/>
              </a:rPr>
              <a:t>sent</a:t>
            </a:r>
            <a:r>
              <a:rPr lang="fr-MA" sz="1500" b="1" dirty="0">
                <a:latin typeface="Cambria" panose="02040503050406030204" pitchFamily="18" charset="0"/>
                <a:cs typeface="Times New Roman" panose="02020603050405020304" pitchFamily="18" charset="0"/>
              </a:rPr>
              <a:t>é </a:t>
            </a:r>
            <a:r>
              <a:rPr lang="en-US" sz="1500" b="1" dirty="0">
                <a:latin typeface="Cambria" panose="02040503050406030204" pitchFamily="18" charset="0"/>
                <a:cs typeface="Times New Roman" panose="02020603050405020304" pitchFamily="18" charset="0"/>
              </a:rPr>
              <a:t>par:</a:t>
            </a:r>
            <a:endParaRPr lang="fr-FR" sz="1500" b="1" dirty="0">
              <a:latin typeface="Cambria" panose="02040503050406030204" pitchFamily="18" charset="0"/>
              <a:cs typeface="Times New Roman" panose="02020603050405020304" pitchFamily="18" charset="0"/>
            </a:endParaRPr>
          </a:p>
          <a:p>
            <a:pPr marL="214308" indent="-214308">
              <a:buFont typeface="Arial" panose="020B0604020202020204" pitchFamily="34" charset="0"/>
              <a:buChar char="•"/>
            </a:pPr>
            <a:r>
              <a:rPr lang="en-US" dirty="0">
                <a:latin typeface="Cambria" panose="02040503050406030204" pitchFamily="18" charset="0"/>
                <a:cs typeface="Times New Roman" panose="02020603050405020304" pitchFamily="18" charset="0"/>
              </a:rPr>
              <a:t>ABOUMOUSSA Zainaba</a:t>
            </a:r>
          </a:p>
          <a:p>
            <a:pPr marL="214308" indent="-214308">
              <a:buFont typeface="Arial" panose="020B0604020202020204" pitchFamily="34" charset="0"/>
              <a:buChar char="•"/>
            </a:pPr>
            <a:r>
              <a:rPr lang="en-US" dirty="0">
                <a:latin typeface="Cambria" panose="02040503050406030204" pitchFamily="18" charset="0"/>
                <a:cs typeface="Times New Roman" panose="02020603050405020304" pitchFamily="18" charset="0"/>
              </a:rPr>
              <a:t>AKERKAOU </a:t>
            </a:r>
            <a:r>
              <a:rPr lang="en-US" dirty="0" err="1">
                <a:latin typeface="Cambria" panose="02040503050406030204" pitchFamily="18" charset="0"/>
                <a:cs typeface="Times New Roman" panose="02020603050405020304" pitchFamily="18" charset="0"/>
              </a:rPr>
              <a:t>Rizki</a:t>
            </a:r>
            <a:endParaRPr lang="en-US" dirty="0">
              <a:latin typeface="Cambria" panose="02040503050406030204" pitchFamily="18" charset="0"/>
              <a:cs typeface="Times New Roman" panose="02020603050405020304" pitchFamily="18" charset="0"/>
            </a:endParaRPr>
          </a:p>
        </p:txBody>
      </p:sp>
      <p:sp>
        <p:nvSpPr>
          <p:cNvPr id="17" name="ZoneTexte 16"/>
          <p:cNvSpPr txBox="1"/>
          <p:nvPr/>
        </p:nvSpPr>
        <p:spPr>
          <a:xfrm>
            <a:off x="3395492" y="3421555"/>
            <a:ext cx="1807098" cy="877163"/>
          </a:xfrm>
          <a:prstGeom prst="rect">
            <a:avLst/>
          </a:prstGeom>
          <a:noFill/>
        </p:spPr>
        <p:txBody>
          <a:bodyPr wrap="none" rtlCol="0">
            <a:spAutoFit/>
          </a:bodyPr>
          <a:lstStyle/>
          <a:p>
            <a:r>
              <a:rPr lang="en-US" sz="1500" b="1" dirty="0" err="1">
                <a:latin typeface="Cambria" panose="02040503050406030204" pitchFamily="18" charset="0"/>
              </a:rPr>
              <a:t>Encadr</a:t>
            </a:r>
            <a:r>
              <a:rPr lang="fr-FR" sz="1500" b="1" dirty="0">
                <a:latin typeface="Cambria" panose="02040503050406030204" pitchFamily="18" charset="0"/>
              </a:rPr>
              <a:t>é par :</a:t>
            </a:r>
          </a:p>
          <a:p>
            <a:pPr marL="214308" indent="-214308">
              <a:buFont typeface="Arial" panose="020B0604020202020204" pitchFamily="34" charset="0"/>
              <a:buChar char="•"/>
            </a:pPr>
            <a:r>
              <a:rPr lang="fr-FR" dirty="0">
                <a:latin typeface="Cambria" panose="02040503050406030204" pitchFamily="18" charset="0"/>
              </a:rPr>
              <a:t>Pr. K. DOUZI</a:t>
            </a:r>
          </a:p>
          <a:p>
            <a:pPr marL="214308" indent="-214308">
              <a:buFont typeface="Arial" panose="020B0604020202020204" pitchFamily="34" charset="0"/>
              <a:buChar char="•"/>
            </a:pPr>
            <a:r>
              <a:rPr lang="fr-FR" dirty="0">
                <a:latin typeface="Cambria" panose="02040503050406030204" pitchFamily="18" charset="0"/>
              </a:rPr>
              <a:t>Mr. O. QAROUI</a:t>
            </a:r>
          </a:p>
        </p:txBody>
      </p:sp>
      <p:sp>
        <p:nvSpPr>
          <p:cNvPr id="18" name="ZoneTexte 17"/>
          <p:cNvSpPr txBox="1"/>
          <p:nvPr/>
        </p:nvSpPr>
        <p:spPr>
          <a:xfrm>
            <a:off x="6832696" y="3421555"/>
            <a:ext cx="2098908" cy="1431161"/>
          </a:xfrm>
          <a:prstGeom prst="rect">
            <a:avLst/>
          </a:prstGeom>
          <a:noFill/>
        </p:spPr>
        <p:txBody>
          <a:bodyPr wrap="none" rtlCol="0">
            <a:spAutoFit/>
          </a:bodyPr>
          <a:lstStyle/>
          <a:p>
            <a:r>
              <a:rPr lang="fr-FR" sz="1500" b="1" dirty="0">
                <a:latin typeface="Cambria" panose="02040503050406030204" pitchFamily="18" charset="0"/>
              </a:rPr>
              <a:t>Jury :</a:t>
            </a:r>
          </a:p>
          <a:p>
            <a:pPr marL="214308" indent="-214308">
              <a:buFont typeface="Arial" panose="020B0604020202020204" pitchFamily="34" charset="0"/>
              <a:buChar char="•"/>
            </a:pPr>
            <a:r>
              <a:rPr lang="fr-FR" dirty="0">
                <a:latin typeface="Cambria" panose="02040503050406030204" pitchFamily="18" charset="0"/>
              </a:rPr>
              <a:t>Pr. K. DOUZI</a:t>
            </a:r>
          </a:p>
          <a:p>
            <a:pPr marL="214308" indent="-214308">
              <a:buFont typeface="Arial" panose="020B0604020202020204" pitchFamily="34" charset="0"/>
              <a:buChar char="•"/>
            </a:pPr>
            <a:r>
              <a:rPr lang="fr-FR" dirty="0">
                <a:latin typeface="Cambria" panose="02040503050406030204" pitchFamily="18" charset="0"/>
              </a:rPr>
              <a:t>Pr. O. EL BEGGAR</a:t>
            </a:r>
          </a:p>
          <a:p>
            <a:pPr marL="214308" indent="-214308">
              <a:buFont typeface="Arial" panose="020B0604020202020204" pitchFamily="34" charset="0"/>
              <a:buChar char="•"/>
            </a:pPr>
            <a:r>
              <a:rPr lang="fr-FR" dirty="0">
                <a:latin typeface="Cambria" panose="02040503050406030204" pitchFamily="18" charset="0"/>
              </a:rPr>
              <a:t>Pr. C. LEGHRISS</a:t>
            </a:r>
          </a:p>
          <a:p>
            <a:endParaRPr lang="fr-FR" dirty="0">
              <a:latin typeface="Cambria" panose="02040503050406030204" pitchFamily="18" charset="0"/>
            </a:endParaRPr>
          </a:p>
        </p:txBody>
      </p:sp>
      <p:sp>
        <p:nvSpPr>
          <p:cNvPr id="2" name="ZoneTexte 1"/>
          <p:cNvSpPr txBox="1"/>
          <p:nvPr/>
        </p:nvSpPr>
        <p:spPr>
          <a:xfrm>
            <a:off x="3485422" y="4925689"/>
            <a:ext cx="2598644" cy="253916"/>
          </a:xfrm>
          <a:prstGeom prst="rect">
            <a:avLst/>
          </a:prstGeom>
          <a:noFill/>
        </p:spPr>
        <p:txBody>
          <a:bodyPr wrap="square" rtlCol="0">
            <a:spAutoFit/>
          </a:bodyPr>
          <a:lstStyle/>
          <a:p>
            <a:r>
              <a:rPr lang="fr-MA" sz="1050" b="1" dirty="0">
                <a:solidFill>
                  <a:schemeClr val="bg1"/>
                </a:solidFill>
                <a:latin typeface="Cambria" panose="02040503050406030204" pitchFamily="18" charset="0"/>
              </a:rPr>
              <a:t>Année Universitaire : 2016/2017</a:t>
            </a:r>
          </a:p>
        </p:txBody>
      </p:sp>
      <p:sp>
        <p:nvSpPr>
          <p:cNvPr id="3" name="Rectangle 2">
            <a:extLst>
              <a:ext uri="{FF2B5EF4-FFF2-40B4-BE49-F238E27FC236}">
                <a16:creationId xmlns:a16="http://schemas.microsoft.com/office/drawing/2014/main" id="{4C1E7855-B1B0-45A4-8021-4A29C201FD42}"/>
              </a:ext>
            </a:extLst>
          </p:cNvPr>
          <p:cNvSpPr/>
          <p:nvPr/>
        </p:nvSpPr>
        <p:spPr bwMode="auto">
          <a:xfrm>
            <a:off x="1" y="4781550"/>
            <a:ext cx="9143793" cy="36195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0" name="Rectangle 19">
            <a:extLst>
              <a:ext uri="{FF2B5EF4-FFF2-40B4-BE49-F238E27FC236}">
                <a16:creationId xmlns:a16="http://schemas.microsoft.com/office/drawing/2014/main" id="{7AAC30B0-2C43-4D58-A8F0-1FC2E21BCEB1}"/>
              </a:ext>
            </a:extLst>
          </p:cNvPr>
          <p:cNvSpPr/>
          <p:nvPr/>
        </p:nvSpPr>
        <p:spPr bwMode="auto">
          <a:xfrm>
            <a:off x="-1" y="47815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7EA677D4-53B5-4A3A-835D-31B572284539}"/>
              </a:ext>
            </a:extLst>
          </p:cNvPr>
          <p:cNvSpPr/>
          <p:nvPr/>
        </p:nvSpPr>
        <p:spPr bwMode="auto">
          <a:xfrm>
            <a:off x="1" y="-190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3" name="ZoneTexte 22">
            <a:extLst>
              <a:ext uri="{FF2B5EF4-FFF2-40B4-BE49-F238E27FC236}">
                <a16:creationId xmlns:a16="http://schemas.microsoft.com/office/drawing/2014/main" id="{47F08B34-0EF1-4026-B387-5A28E180584E}"/>
              </a:ext>
            </a:extLst>
          </p:cNvPr>
          <p:cNvSpPr txBox="1"/>
          <p:nvPr/>
        </p:nvSpPr>
        <p:spPr>
          <a:xfrm>
            <a:off x="2937491" y="4802773"/>
            <a:ext cx="3464859" cy="307777"/>
          </a:xfrm>
          <a:prstGeom prst="rect">
            <a:avLst/>
          </a:prstGeom>
          <a:noFill/>
        </p:spPr>
        <p:txBody>
          <a:bodyPr wrap="square" rtlCol="0">
            <a:spAutoFit/>
          </a:bodyPr>
          <a:lstStyle/>
          <a:p>
            <a:r>
              <a:rPr lang="fr-MA" sz="1400" b="1" dirty="0">
                <a:solidFill>
                  <a:schemeClr val="bg1"/>
                </a:solidFill>
                <a:latin typeface="Cambria" panose="02040503050406030204" pitchFamily="18" charset="0"/>
              </a:rPr>
              <a:t>Année Universitaire : 2018-2019</a:t>
            </a:r>
          </a:p>
        </p:txBody>
      </p:sp>
      <p:pic>
        <p:nvPicPr>
          <p:cNvPr id="6" name="Image 5">
            <a:extLst>
              <a:ext uri="{FF2B5EF4-FFF2-40B4-BE49-F238E27FC236}">
                <a16:creationId xmlns:a16="http://schemas.microsoft.com/office/drawing/2014/main" id="{F3FD7095-0D7C-4B08-BB91-BB718018B0D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40" t="19722" r="11069" b="17612"/>
          <a:stretch/>
        </p:blipFill>
        <p:spPr>
          <a:xfrm>
            <a:off x="7315200" y="530074"/>
            <a:ext cx="1640685" cy="781666"/>
          </a:xfrm>
          <a:prstGeom prst="rect">
            <a:avLst/>
          </a:prstGeom>
        </p:spPr>
      </p:pic>
      <p:pic>
        <p:nvPicPr>
          <p:cNvPr id="19" name="Image 21">
            <a:extLst>
              <a:ext uri="{FF2B5EF4-FFF2-40B4-BE49-F238E27FC236}">
                <a16:creationId xmlns:a16="http://schemas.microsoft.com/office/drawing/2014/main" id="{13761186-5209-43B0-A82D-FDD9DB45D13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69733" y="358776"/>
            <a:ext cx="1509913" cy="1036215"/>
          </a:xfrm>
          <a:prstGeom prst="rect">
            <a:avLst/>
          </a:prstGeom>
        </p:spPr>
      </p:pic>
      <p:sp>
        <p:nvSpPr>
          <p:cNvPr id="4" name="Rectangle 3">
            <a:extLst>
              <a:ext uri="{FF2B5EF4-FFF2-40B4-BE49-F238E27FC236}">
                <a16:creationId xmlns:a16="http://schemas.microsoft.com/office/drawing/2014/main" id="{51DC5162-34B2-4985-8819-11A7D53C4F7B}"/>
              </a:ext>
            </a:extLst>
          </p:cNvPr>
          <p:cNvSpPr/>
          <p:nvPr/>
        </p:nvSpPr>
        <p:spPr>
          <a:xfrm>
            <a:off x="2815752" y="2410420"/>
            <a:ext cx="351250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spc="50" dirty="0">
                <a:ln w="0"/>
                <a:solidFill>
                  <a:srgbClr val="38579A"/>
                </a:solidFill>
                <a:effectLst>
                  <a:innerShdw blurRad="63500" dist="50800" dir="13500000">
                    <a:srgbClr val="000000">
                      <a:alpha val="50000"/>
                    </a:srgbClr>
                  </a:innerShdw>
                </a:effectLst>
              </a:rPr>
              <a:t>E-</a:t>
            </a:r>
            <a:r>
              <a:rPr lang="en-US" sz="5400" b="1" spc="50" dirty="0" err="1">
                <a:ln w="0"/>
                <a:solidFill>
                  <a:srgbClr val="38579A"/>
                </a:solidFill>
                <a:effectLst>
                  <a:innerShdw blurRad="63500" dist="50800" dir="13500000">
                    <a:srgbClr val="000000">
                      <a:alpha val="50000"/>
                    </a:srgbClr>
                  </a:innerShdw>
                </a:effectLst>
              </a:rPr>
              <a:t>Recrute</a:t>
            </a:r>
            <a:endParaRPr lang="en-US" sz="5400" b="1" dirty="0">
              <a:ln/>
              <a:solidFill>
                <a:srgbClr val="38579A"/>
              </a:solidFill>
            </a:endParaRPr>
          </a:p>
        </p:txBody>
      </p:sp>
    </p:spTree>
    <p:extLst>
      <p:ext uri="{BB962C8B-B14F-4D97-AF65-F5344CB8AC3E}">
        <p14:creationId xmlns:p14="http://schemas.microsoft.com/office/powerpoint/2010/main" val="2427803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pic>
        <p:nvPicPr>
          <p:cNvPr id="22" name="Image 21">
            <a:extLst>
              <a:ext uri="{FF2B5EF4-FFF2-40B4-BE49-F238E27FC236}">
                <a16:creationId xmlns:a16="http://schemas.microsoft.com/office/drawing/2014/main" id="{4F01F741-6C47-428E-B255-5A72FDB0CC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424523" y="1013037"/>
            <a:ext cx="1509913" cy="1036215"/>
          </a:xfrm>
          <a:prstGeom prst="rect">
            <a:avLst/>
          </a:prstGeom>
        </p:spPr>
      </p:pic>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769715"/>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Contexte général du projet</a:t>
            </a:r>
            <a:endParaRPr lang="fr-FR" sz="13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p>
          <a:p>
            <a:pPr marL="800100" lvl="1" indent="-342900">
              <a:buFont typeface="+mj-lt"/>
              <a:buAutoNum type="arabicPeriod"/>
            </a:pPr>
            <a:endParaRPr lang="fr-MA" sz="1400" dirty="0">
              <a:solidFill>
                <a:schemeClr val="bg1"/>
              </a:solidFill>
              <a:latin typeface="Cambria" panose="02040503050406030204" pitchFamily="18" charset="0"/>
              <a:cs typeface="Times New Roman" panose="02020603050405020304" pitchFamily="18" charset="0"/>
            </a:endParaRPr>
          </a:p>
          <a:p>
            <a:pPr marL="800100" lvl="1" indent="-342900">
              <a:buFont typeface="+mj-lt"/>
              <a:buAutoNum type="arabicPeriod"/>
            </a:pPr>
            <a:r>
              <a:rPr lang="fr-MA" sz="1400" dirty="0">
                <a:solidFill>
                  <a:schemeClr val="bg1"/>
                </a:solidFill>
                <a:latin typeface="Cambria" panose="02040503050406030204" pitchFamily="18" charset="0"/>
                <a:cs typeface="Times New Roman" panose="02020603050405020304" pitchFamily="18" charset="0"/>
              </a:rPr>
              <a:t>Conclusion et perspectives </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5967999" y="-18801"/>
            <a:ext cx="4861441" cy="1138773"/>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L’organisme d’accueil</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Problématique</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Solution proposée</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Méthodologie de projet</a:t>
            </a:r>
          </a:p>
          <a:p>
            <a:pPr lvl="1" algn="just"/>
            <a:endParaRPr lang="fr-FR" sz="1300" b="1" dirty="0">
              <a:solidFill>
                <a:srgbClr val="EB7500"/>
              </a:solidFill>
              <a:latin typeface="Cambria" panose="020405030504060302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1" name="Rectangle 30">
            <a:extLst>
              <a:ext uri="{FF2B5EF4-FFF2-40B4-BE49-F238E27FC236}">
                <a16:creationId xmlns:a16="http://schemas.microsoft.com/office/drawing/2014/main" id="{4668BE94-B2B7-4528-A479-AF897AFFBA59}"/>
              </a:ext>
            </a:extLst>
          </p:cNvPr>
          <p:cNvSpPr/>
          <p:nvPr/>
        </p:nvSpPr>
        <p:spPr>
          <a:xfrm>
            <a:off x="-16936" y="1148269"/>
            <a:ext cx="7865535" cy="1575881"/>
          </a:xfrm>
          <a:prstGeom prst="rect">
            <a:avLst/>
          </a:prstGeom>
        </p:spPr>
        <p:txBody>
          <a:bodyPr wrap="square">
            <a:spAutoFit/>
          </a:bodyPr>
          <a:lstStyle/>
          <a:p>
            <a:endParaRPr lang="fr-FR" sz="1400" dirty="0">
              <a:cs typeface="Times New Roman" panose="02020603050405020304" pitchFamily="18" charset="0"/>
            </a:endParaRPr>
          </a:p>
          <a:p>
            <a:pPr marL="647700" lvl="2" indent="-285750" defTabSz="1162050">
              <a:lnSpc>
                <a:spcPct val="150000"/>
              </a:lnSpc>
              <a:buFont typeface="Wingdings" panose="05000000000000000000" pitchFamily="2" charset="2"/>
              <a:buChar char="v"/>
            </a:pPr>
            <a:r>
              <a:rPr lang="fr-FR" sz="1400" dirty="0">
                <a:latin typeface="Cambria" panose="02040503050406030204" pitchFamily="18" charset="0"/>
              </a:rPr>
              <a:t>Fondée en 2001. </a:t>
            </a:r>
          </a:p>
          <a:p>
            <a:pPr marL="361950" lvl="2" defTabSz="1162050">
              <a:lnSpc>
                <a:spcPct val="150000"/>
              </a:lnSpc>
            </a:pPr>
            <a:endParaRPr lang="fr-FR" sz="1000" dirty="0">
              <a:latin typeface="Cambria" panose="02040503050406030204" pitchFamily="18" charset="0"/>
            </a:endParaRPr>
          </a:p>
          <a:p>
            <a:pPr marL="647700" indent="-285750" defTabSz="1162050">
              <a:buFont typeface="Wingdings" panose="05000000000000000000" pitchFamily="2" charset="2"/>
              <a:buChar char="v"/>
            </a:pPr>
            <a:r>
              <a:rPr lang="fr-FR" sz="1400" dirty="0">
                <a:latin typeface="Cambria" panose="02040503050406030204" pitchFamily="18" charset="0"/>
              </a:rPr>
              <a:t>Société spécialisée dans les Systèmes d'Information pour les Ressources Humaines (SIRH). </a:t>
            </a:r>
          </a:p>
          <a:p>
            <a:pPr marL="533400" indent="-171450" defTabSz="1162050">
              <a:buFont typeface="Wingdings" panose="05000000000000000000" pitchFamily="2" charset="2"/>
              <a:buChar char="v"/>
            </a:pPr>
            <a:endParaRPr lang="fr-FR" sz="1400" dirty="0">
              <a:latin typeface="Cambria" panose="02040503050406030204" pitchFamily="18" charset="0"/>
            </a:endParaRPr>
          </a:p>
          <a:p>
            <a:pPr marL="647700" lvl="2" indent="-285750" defTabSz="1162050">
              <a:lnSpc>
                <a:spcPct val="150000"/>
              </a:lnSpc>
              <a:buFont typeface="Wingdings" panose="05000000000000000000" pitchFamily="2" charset="2"/>
              <a:buChar char="v"/>
            </a:pPr>
            <a:r>
              <a:rPr lang="fr-FR" sz="1400" dirty="0">
                <a:latin typeface="Cambria" panose="02040503050406030204" pitchFamily="18" charset="0"/>
              </a:rPr>
              <a:t>Propose une large gamme de compétences organisées en quatre pôles principaux :</a:t>
            </a:r>
            <a:endParaRPr lang="fr-FR" sz="1400" dirty="0">
              <a:latin typeface="Cambria" panose="02040503050406030204" pitchFamily="18" charset="0"/>
              <a:cs typeface="Calibri" pitchFamily="34" charset="0"/>
            </a:endParaRPr>
          </a:p>
        </p:txBody>
      </p:sp>
      <p:pic>
        <p:nvPicPr>
          <p:cNvPr id="16" name="Image 15">
            <a:extLst>
              <a:ext uri="{FF2B5EF4-FFF2-40B4-BE49-F238E27FC236}">
                <a16:creationId xmlns:a16="http://schemas.microsoft.com/office/drawing/2014/main" id="{B1A2926E-B71E-4A75-BA71-C79E7BDFC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22" y="2962569"/>
            <a:ext cx="672994" cy="681967"/>
          </a:xfrm>
          <a:prstGeom prst="rect">
            <a:avLst/>
          </a:prstGeom>
        </p:spPr>
      </p:pic>
      <p:pic>
        <p:nvPicPr>
          <p:cNvPr id="18" name="Image 17">
            <a:extLst>
              <a:ext uri="{FF2B5EF4-FFF2-40B4-BE49-F238E27FC236}">
                <a16:creationId xmlns:a16="http://schemas.microsoft.com/office/drawing/2014/main" id="{58FD586D-5DE0-4DDD-AA37-A73EA17366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4023383"/>
            <a:ext cx="729326" cy="681967"/>
          </a:xfrm>
          <a:prstGeom prst="rect">
            <a:avLst/>
          </a:prstGeom>
        </p:spPr>
      </p:pic>
      <p:pic>
        <p:nvPicPr>
          <p:cNvPr id="30" name="Image 29">
            <a:extLst>
              <a:ext uri="{FF2B5EF4-FFF2-40B4-BE49-F238E27FC236}">
                <a16:creationId xmlns:a16="http://schemas.microsoft.com/office/drawing/2014/main" id="{735B60DB-EBDC-4A67-A09D-9013CF0E43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3103" y="4023382"/>
            <a:ext cx="636503" cy="681967"/>
          </a:xfrm>
          <a:prstGeom prst="rect">
            <a:avLst/>
          </a:prstGeom>
        </p:spPr>
      </p:pic>
      <p:pic>
        <p:nvPicPr>
          <p:cNvPr id="33" name="Image 32">
            <a:extLst>
              <a:ext uri="{FF2B5EF4-FFF2-40B4-BE49-F238E27FC236}">
                <a16:creationId xmlns:a16="http://schemas.microsoft.com/office/drawing/2014/main" id="{2AEE8349-6CE5-4D7B-B9A3-E1DDF16A6C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8088" y="2962569"/>
            <a:ext cx="636504" cy="620183"/>
          </a:xfrm>
          <a:prstGeom prst="rect">
            <a:avLst/>
          </a:prstGeom>
        </p:spPr>
      </p:pic>
      <p:sp>
        <p:nvSpPr>
          <p:cNvPr id="34" name="Rectangle 33">
            <a:extLst>
              <a:ext uri="{FF2B5EF4-FFF2-40B4-BE49-F238E27FC236}">
                <a16:creationId xmlns:a16="http://schemas.microsoft.com/office/drawing/2014/main" id="{C693FBB4-1BD4-43CB-98E3-DFCD03ED8468}"/>
              </a:ext>
            </a:extLst>
          </p:cNvPr>
          <p:cNvSpPr/>
          <p:nvPr/>
        </p:nvSpPr>
        <p:spPr bwMode="auto">
          <a:xfrm>
            <a:off x="957926" y="3365137"/>
            <a:ext cx="451196" cy="76200"/>
          </a:xfrm>
          <a:prstGeom prst="rect">
            <a:avLst/>
          </a:prstGeom>
          <a:solidFill>
            <a:srgbClr val="00206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5073C0"/>
              </a:solidFill>
            </a:endParaRPr>
          </a:p>
        </p:txBody>
      </p:sp>
      <p:sp>
        <p:nvSpPr>
          <p:cNvPr id="41" name="Rectangle 40">
            <a:extLst>
              <a:ext uri="{FF2B5EF4-FFF2-40B4-BE49-F238E27FC236}">
                <a16:creationId xmlns:a16="http://schemas.microsoft.com/office/drawing/2014/main" id="{51D3DF4B-6C0C-48BB-BCD4-EAF5E071D399}"/>
              </a:ext>
            </a:extLst>
          </p:cNvPr>
          <p:cNvSpPr/>
          <p:nvPr/>
        </p:nvSpPr>
        <p:spPr bwMode="auto">
          <a:xfrm>
            <a:off x="951922" y="4355737"/>
            <a:ext cx="451196" cy="76200"/>
          </a:xfrm>
          <a:prstGeom prst="rect">
            <a:avLst/>
          </a:prstGeom>
          <a:solidFill>
            <a:srgbClr val="00206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5073C0"/>
              </a:solidFill>
            </a:endParaRPr>
          </a:p>
        </p:txBody>
      </p:sp>
      <p:sp>
        <p:nvSpPr>
          <p:cNvPr id="35" name="ZoneTexte 34">
            <a:extLst>
              <a:ext uri="{FF2B5EF4-FFF2-40B4-BE49-F238E27FC236}">
                <a16:creationId xmlns:a16="http://schemas.microsoft.com/office/drawing/2014/main" id="{80ABB2AF-1423-40A0-833A-44D6540ABC07}"/>
              </a:ext>
            </a:extLst>
          </p:cNvPr>
          <p:cNvSpPr txBox="1"/>
          <p:nvPr/>
        </p:nvSpPr>
        <p:spPr>
          <a:xfrm>
            <a:off x="862916" y="3044660"/>
            <a:ext cx="2648930" cy="307777"/>
          </a:xfrm>
          <a:prstGeom prst="rect">
            <a:avLst/>
          </a:prstGeom>
          <a:noFill/>
        </p:spPr>
        <p:txBody>
          <a:bodyPr wrap="none" rtlCol="0">
            <a:spAutoFit/>
          </a:bodyPr>
          <a:lstStyle/>
          <a:p>
            <a:r>
              <a:rPr lang="fr-FR" sz="1400" b="1" dirty="0">
                <a:solidFill>
                  <a:srgbClr val="002060"/>
                </a:solidFill>
                <a:latin typeface="Cambria" panose="02040503050406030204" pitchFamily="18" charset="0"/>
              </a:rPr>
              <a:t>Le conseil métier RH et SIRH </a:t>
            </a:r>
          </a:p>
        </p:txBody>
      </p:sp>
      <p:sp>
        <p:nvSpPr>
          <p:cNvPr id="45" name="ZoneTexte 44">
            <a:extLst>
              <a:ext uri="{FF2B5EF4-FFF2-40B4-BE49-F238E27FC236}">
                <a16:creationId xmlns:a16="http://schemas.microsoft.com/office/drawing/2014/main" id="{37251F82-12B0-465D-A943-91091EE19A38}"/>
              </a:ext>
            </a:extLst>
          </p:cNvPr>
          <p:cNvSpPr txBox="1"/>
          <p:nvPr/>
        </p:nvSpPr>
        <p:spPr>
          <a:xfrm>
            <a:off x="862916" y="4047960"/>
            <a:ext cx="2445734" cy="307777"/>
          </a:xfrm>
          <a:prstGeom prst="rect">
            <a:avLst/>
          </a:prstGeom>
          <a:noFill/>
        </p:spPr>
        <p:txBody>
          <a:bodyPr wrap="none" rtlCol="0">
            <a:spAutoFit/>
          </a:bodyPr>
          <a:lstStyle/>
          <a:p>
            <a:r>
              <a:rPr lang="fr-FR" sz="1400" b="1" dirty="0">
                <a:solidFill>
                  <a:srgbClr val="002060"/>
                </a:solidFill>
                <a:latin typeface="Cambria" panose="02040503050406030204" pitchFamily="18" charset="0"/>
              </a:rPr>
              <a:t>L’implémentation de SIRH </a:t>
            </a:r>
          </a:p>
        </p:txBody>
      </p:sp>
      <p:sp>
        <p:nvSpPr>
          <p:cNvPr id="46" name="ZoneTexte 45">
            <a:extLst>
              <a:ext uri="{FF2B5EF4-FFF2-40B4-BE49-F238E27FC236}">
                <a16:creationId xmlns:a16="http://schemas.microsoft.com/office/drawing/2014/main" id="{58961FF2-D632-416F-9688-1198B2426AD6}"/>
              </a:ext>
            </a:extLst>
          </p:cNvPr>
          <p:cNvSpPr txBox="1"/>
          <p:nvPr/>
        </p:nvSpPr>
        <p:spPr>
          <a:xfrm>
            <a:off x="4938336" y="2981160"/>
            <a:ext cx="4129464" cy="307777"/>
          </a:xfrm>
          <a:prstGeom prst="rect">
            <a:avLst/>
          </a:prstGeom>
          <a:noFill/>
        </p:spPr>
        <p:txBody>
          <a:bodyPr wrap="none" rtlCol="0">
            <a:spAutoFit/>
          </a:bodyPr>
          <a:lstStyle/>
          <a:p>
            <a:r>
              <a:rPr lang="fr-FR" sz="1400" b="1" dirty="0">
                <a:solidFill>
                  <a:srgbClr val="002060"/>
                </a:solidFill>
                <a:latin typeface="Cambria" panose="02040503050406030204" pitchFamily="18" charset="0"/>
              </a:rPr>
              <a:t>L'externalisation de la paie et de la fonction RH</a:t>
            </a:r>
          </a:p>
        </p:txBody>
      </p:sp>
      <p:sp>
        <p:nvSpPr>
          <p:cNvPr id="47" name="ZoneTexte 46">
            <a:extLst>
              <a:ext uri="{FF2B5EF4-FFF2-40B4-BE49-F238E27FC236}">
                <a16:creationId xmlns:a16="http://schemas.microsoft.com/office/drawing/2014/main" id="{1D44DCB1-521C-4E33-AD81-969104080F27}"/>
              </a:ext>
            </a:extLst>
          </p:cNvPr>
          <p:cNvSpPr txBox="1"/>
          <p:nvPr/>
        </p:nvSpPr>
        <p:spPr>
          <a:xfrm>
            <a:off x="5010145" y="4056588"/>
            <a:ext cx="3283784" cy="307777"/>
          </a:xfrm>
          <a:prstGeom prst="rect">
            <a:avLst/>
          </a:prstGeom>
          <a:noFill/>
        </p:spPr>
        <p:txBody>
          <a:bodyPr wrap="none" rtlCol="0">
            <a:spAutoFit/>
          </a:bodyPr>
          <a:lstStyle/>
          <a:p>
            <a:r>
              <a:rPr lang="fr-FR" sz="1400" b="1" dirty="0">
                <a:solidFill>
                  <a:srgbClr val="002060"/>
                </a:solidFill>
                <a:latin typeface="Cambria" panose="02040503050406030204" pitchFamily="18" charset="0"/>
              </a:rPr>
              <a:t>L'édition de ses propres logiciels RH </a:t>
            </a:r>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22D205-BD0A-4F67-9D3B-813EE2324EA5}" type="slidenum">
              <a:rPr lang="fr-FR" sz="1400" b="1" dirty="0">
                <a:solidFill>
                  <a:schemeClr val="bg1"/>
                </a:solidFill>
                <a:latin typeface="Cambria" panose="02040503050406030204" pitchFamily="18" charset="0"/>
              </a:rPr>
              <a:t>4</a:t>
            </a:fld>
            <a:endParaRPr lang="fr-FR" sz="1400" b="1" dirty="0">
              <a:solidFill>
                <a:schemeClr val="bg1"/>
              </a:solidFill>
              <a:latin typeface="Cambria" panose="02040503050406030204" pitchFamily="18" charset="0"/>
            </a:endParaRPr>
          </a:p>
        </p:txBody>
      </p:sp>
      <p:sp>
        <p:nvSpPr>
          <p:cNvPr id="32" name="Rectangle 31">
            <a:extLst>
              <a:ext uri="{FF2B5EF4-FFF2-40B4-BE49-F238E27FC236}">
                <a16:creationId xmlns:a16="http://schemas.microsoft.com/office/drawing/2014/main" id="{33A60941-EF26-41FD-B77F-C6B0EC4DF57B}"/>
              </a:ext>
            </a:extLst>
          </p:cNvPr>
          <p:cNvSpPr/>
          <p:nvPr/>
        </p:nvSpPr>
        <p:spPr bwMode="auto">
          <a:xfrm>
            <a:off x="951922" y="3365137"/>
            <a:ext cx="495878" cy="76200"/>
          </a:xfrm>
          <a:prstGeom prst="rect">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FFFF00"/>
              </a:solidFill>
            </a:endParaRPr>
          </a:p>
        </p:txBody>
      </p:sp>
      <p:sp>
        <p:nvSpPr>
          <p:cNvPr id="40" name="Rectangle 39">
            <a:extLst>
              <a:ext uri="{FF2B5EF4-FFF2-40B4-BE49-F238E27FC236}">
                <a16:creationId xmlns:a16="http://schemas.microsoft.com/office/drawing/2014/main" id="{398FF650-8055-4FB4-A58F-A6585917C88D}"/>
              </a:ext>
            </a:extLst>
          </p:cNvPr>
          <p:cNvSpPr/>
          <p:nvPr/>
        </p:nvSpPr>
        <p:spPr bwMode="auto">
          <a:xfrm>
            <a:off x="947288" y="3352437"/>
            <a:ext cx="495878" cy="889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FFFF00"/>
              </a:solidFill>
            </a:endParaRPr>
          </a:p>
        </p:txBody>
      </p:sp>
      <p:sp>
        <p:nvSpPr>
          <p:cNvPr id="51" name="Rectangle 50">
            <a:extLst>
              <a:ext uri="{FF2B5EF4-FFF2-40B4-BE49-F238E27FC236}">
                <a16:creationId xmlns:a16="http://schemas.microsoft.com/office/drawing/2014/main" id="{715C9FD9-3C6E-433D-BCA5-24FA191199FE}"/>
              </a:ext>
            </a:extLst>
          </p:cNvPr>
          <p:cNvSpPr/>
          <p:nvPr/>
        </p:nvSpPr>
        <p:spPr bwMode="auto">
          <a:xfrm>
            <a:off x="951922" y="4355737"/>
            <a:ext cx="451196" cy="76200"/>
          </a:xfrm>
          <a:prstGeom prst="rect">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5073C0"/>
              </a:solidFill>
            </a:endParaRPr>
          </a:p>
        </p:txBody>
      </p:sp>
      <p:sp>
        <p:nvSpPr>
          <p:cNvPr id="52" name="Rectangle 51">
            <a:extLst>
              <a:ext uri="{FF2B5EF4-FFF2-40B4-BE49-F238E27FC236}">
                <a16:creationId xmlns:a16="http://schemas.microsoft.com/office/drawing/2014/main" id="{07977EE8-9E6B-4667-A6F1-F33509D73332}"/>
              </a:ext>
            </a:extLst>
          </p:cNvPr>
          <p:cNvSpPr/>
          <p:nvPr/>
        </p:nvSpPr>
        <p:spPr bwMode="auto">
          <a:xfrm>
            <a:off x="947288" y="4355737"/>
            <a:ext cx="451196" cy="76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5073C0"/>
              </a:solidFill>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sp>
        <p:nvSpPr>
          <p:cNvPr id="28" name="Rectangle 27">
            <a:extLst>
              <a:ext uri="{FF2B5EF4-FFF2-40B4-BE49-F238E27FC236}">
                <a16:creationId xmlns:a16="http://schemas.microsoft.com/office/drawing/2014/main" id="{95081819-A466-4EAB-AF53-3AAD74050B6F}"/>
              </a:ext>
            </a:extLst>
          </p:cNvPr>
          <p:cNvSpPr/>
          <p:nvPr/>
        </p:nvSpPr>
        <p:spPr bwMode="auto">
          <a:xfrm>
            <a:off x="5022158" y="3300429"/>
            <a:ext cx="451196" cy="76200"/>
          </a:xfrm>
          <a:prstGeom prst="rect">
            <a:avLst/>
          </a:prstGeom>
          <a:solidFill>
            <a:srgbClr val="00206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5073C0"/>
              </a:solidFill>
            </a:endParaRPr>
          </a:p>
        </p:txBody>
      </p:sp>
      <p:sp>
        <p:nvSpPr>
          <p:cNvPr id="29" name="Rectangle 28">
            <a:extLst>
              <a:ext uri="{FF2B5EF4-FFF2-40B4-BE49-F238E27FC236}">
                <a16:creationId xmlns:a16="http://schemas.microsoft.com/office/drawing/2014/main" id="{4EC518F4-B3D9-4C80-8E03-F9453A39EC9A}"/>
              </a:ext>
            </a:extLst>
          </p:cNvPr>
          <p:cNvSpPr/>
          <p:nvPr/>
        </p:nvSpPr>
        <p:spPr bwMode="auto">
          <a:xfrm>
            <a:off x="5017925" y="3300429"/>
            <a:ext cx="495878" cy="76200"/>
          </a:xfrm>
          <a:prstGeom prst="rect">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FFFF00"/>
              </a:solidFill>
            </a:endParaRPr>
          </a:p>
        </p:txBody>
      </p:sp>
      <p:sp>
        <p:nvSpPr>
          <p:cNvPr id="36" name="Rectangle 35">
            <a:extLst>
              <a:ext uri="{FF2B5EF4-FFF2-40B4-BE49-F238E27FC236}">
                <a16:creationId xmlns:a16="http://schemas.microsoft.com/office/drawing/2014/main" id="{27D0E34C-BE32-49F2-A793-BDF57E0F62FB}"/>
              </a:ext>
            </a:extLst>
          </p:cNvPr>
          <p:cNvSpPr/>
          <p:nvPr/>
        </p:nvSpPr>
        <p:spPr bwMode="auto">
          <a:xfrm>
            <a:off x="5017925" y="3297566"/>
            <a:ext cx="495878" cy="76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FFFF00"/>
              </a:solidFill>
            </a:endParaRPr>
          </a:p>
        </p:txBody>
      </p:sp>
      <p:sp>
        <p:nvSpPr>
          <p:cNvPr id="37" name="Rectangle 36">
            <a:extLst>
              <a:ext uri="{FF2B5EF4-FFF2-40B4-BE49-F238E27FC236}">
                <a16:creationId xmlns:a16="http://schemas.microsoft.com/office/drawing/2014/main" id="{288DEDB3-0E44-4387-9D90-2090005D1F29}"/>
              </a:ext>
            </a:extLst>
          </p:cNvPr>
          <p:cNvSpPr/>
          <p:nvPr/>
        </p:nvSpPr>
        <p:spPr bwMode="auto">
          <a:xfrm>
            <a:off x="5108577" y="4364365"/>
            <a:ext cx="451196" cy="76200"/>
          </a:xfrm>
          <a:prstGeom prst="rect">
            <a:avLst/>
          </a:prstGeom>
          <a:solidFill>
            <a:srgbClr val="00206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5073C0"/>
              </a:solidFill>
            </a:endParaRPr>
          </a:p>
        </p:txBody>
      </p:sp>
      <p:sp>
        <p:nvSpPr>
          <p:cNvPr id="38" name="Rectangle 37">
            <a:extLst>
              <a:ext uri="{FF2B5EF4-FFF2-40B4-BE49-F238E27FC236}">
                <a16:creationId xmlns:a16="http://schemas.microsoft.com/office/drawing/2014/main" id="{CD87AD71-B17A-4B28-ACA6-F72BA1D4CB78}"/>
              </a:ext>
            </a:extLst>
          </p:cNvPr>
          <p:cNvSpPr/>
          <p:nvPr/>
        </p:nvSpPr>
        <p:spPr bwMode="auto">
          <a:xfrm>
            <a:off x="5108577" y="4364365"/>
            <a:ext cx="495878" cy="76200"/>
          </a:xfrm>
          <a:prstGeom prst="rect">
            <a:avLst/>
          </a:prstGeom>
          <a:solidFill>
            <a:srgbClr val="EB75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FFFF00"/>
              </a:solidFill>
            </a:endParaRPr>
          </a:p>
        </p:txBody>
      </p:sp>
      <p:sp>
        <p:nvSpPr>
          <p:cNvPr id="39" name="Rectangle 38">
            <a:extLst>
              <a:ext uri="{FF2B5EF4-FFF2-40B4-BE49-F238E27FC236}">
                <a16:creationId xmlns:a16="http://schemas.microsoft.com/office/drawing/2014/main" id="{0A146CCE-192C-4A48-913E-DC8DD9B91EC2}"/>
              </a:ext>
            </a:extLst>
          </p:cNvPr>
          <p:cNvSpPr/>
          <p:nvPr/>
        </p:nvSpPr>
        <p:spPr bwMode="auto">
          <a:xfrm>
            <a:off x="5108577" y="4364365"/>
            <a:ext cx="495878" cy="76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solidFill>
                <a:srgbClr val="FFFF00"/>
              </a:solidFill>
            </a:endParaRPr>
          </a:p>
        </p:txBody>
      </p:sp>
    </p:spTree>
    <p:extLst>
      <p:ext uri="{BB962C8B-B14F-4D97-AF65-F5344CB8AC3E}">
        <p14:creationId xmlns:p14="http://schemas.microsoft.com/office/powerpoint/2010/main" val="2754043917"/>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arn(inVertical)">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arn(inVertical)">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animBg="1"/>
      <p:bldP spid="51" grpId="0" animBg="1"/>
      <p:bldP spid="52" grpId="0" animBg="1"/>
      <p:bldP spid="29" grpId="0" animBg="1"/>
      <p:bldP spid="36" grpId="0" animBg="1"/>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0A6CED-1BE7-4514-AD90-19F3884A8F1D}"/>
              </a:ext>
            </a:extLst>
          </p:cNvPr>
          <p:cNvGrpSpPr/>
          <p:nvPr/>
        </p:nvGrpSpPr>
        <p:grpSpPr>
          <a:xfrm>
            <a:off x="2743200" y="1238250"/>
            <a:ext cx="3505306" cy="3505306"/>
            <a:chOff x="2743200" y="1238250"/>
            <a:chExt cx="3505306" cy="3505306"/>
          </a:xfrm>
        </p:grpSpPr>
        <p:pic>
          <p:nvPicPr>
            <p:cNvPr id="28" name="Image 8">
              <a:extLst>
                <a:ext uri="{FF2B5EF4-FFF2-40B4-BE49-F238E27FC236}">
                  <a16:creationId xmlns:a16="http://schemas.microsoft.com/office/drawing/2014/main" id="{B9BC78F4-F262-441B-9ED5-9E48DC3E1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238250"/>
              <a:ext cx="3505306" cy="3505306"/>
            </a:xfrm>
            <a:prstGeom prst="rect">
              <a:avLst/>
            </a:prstGeom>
          </p:spPr>
        </p:pic>
        <p:sp>
          <p:nvSpPr>
            <p:cNvPr id="3" name="Rectangle 2">
              <a:extLst>
                <a:ext uri="{FF2B5EF4-FFF2-40B4-BE49-F238E27FC236}">
                  <a16:creationId xmlns:a16="http://schemas.microsoft.com/office/drawing/2014/main" id="{3F7579F6-FA4F-448F-BD39-8F96E3DA82FD}"/>
                </a:ext>
              </a:extLst>
            </p:cNvPr>
            <p:cNvSpPr/>
            <p:nvPr/>
          </p:nvSpPr>
          <p:spPr bwMode="auto">
            <a:xfrm>
              <a:off x="3962400" y="2800350"/>
              <a:ext cx="1066800" cy="342182"/>
            </a:xfrm>
            <a:prstGeom prst="rect">
              <a:avLst/>
            </a:prstGeom>
            <a:solidFill>
              <a:srgbClr val="173368"/>
            </a:solidFill>
            <a:ln w="9525">
              <a:solidFill>
                <a:srgbClr val="173368"/>
              </a:solid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pic>
          <p:nvPicPr>
            <p:cNvPr id="22" name="Image 21">
              <a:extLst>
                <a:ext uri="{FF2B5EF4-FFF2-40B4-BE49-F238E27FC236}">
                  <a16:creationId xmlns:a16="http://schemas.microsoft.com/office/drawing/2014/main" id="{4F01F741-6C47-428E-B255-5A72FDB0CC2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907739" y="2274310"/>
              <a:ext cx="1166118" cy="800277"/>
            </a:xfrm>
            <a:prstGeom prst="rect">
              <a:avLst/>
            </a:prstGeom>
          </p:spPr>
        </p:pic>
      </p:grpSp>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769715"/>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Contexte général du projet</a:t>
            </a:r>
            <a:endParaRPr lang="fr-FR" sz="13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p>
          <a:p>
            <a:pPr marL="800100" lvl="1" indent="-342900">
              <a:buFont typeface="+mj-lt"/>
              <a:buAutoNum type="arabicPeriod"/>
            </a:pPr>
            <a:endParaRPr lang="fr-MA" sz="1400" dirty="0">
              <a:solidFill>
                <a:schemeClr val="bg1"/>
              </a:solidFill>
              <a:latin typeface="Cambria" panose="02040503050406030204" pitchFamily="18" charset="0"/>
              <a:cs typeface="Times New Roman" panose="02020603050405020304" pitchFamily="18" charset="0"/>
            </a:endParaRPr>
          </a:p>
          <a:p>
            <a:pPr marL="800100" lvl="1" indent="-342900">
              <a:buFont typeface="+mj-lt"/>
              <a:buAutoNum type="arabicPeriod"/>
            </a:pPr>
            <a:r>
              <a:rPr lang="fr-MA" sz="1400" dirty="0">
                <a:solidFill>
                  <a:schemeClr val="bg1"/>
                </a:solidFill>
                <a:latin typeface="Cambria" panose="02040503050406030204" pitchFamily="18" charset="0"/>
                <a:cs typeface="Times New Roman" panose="02020603050405020304" pitchFamily="18" charset="0"/>
              </a:rPr>
              <a:t>Conclusion et perspectives </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5967999" y="-18801"/>
            <a:ext cx="4861441" cy="1138773"/>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L’organisme d’accueil</a:t>
            </a:r>
          </a:p>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Problématique</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Solution proposée</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Méthodologie de projet</a:t>
            </a:r>
          </a:p>
          <a:p>
            <a:pPr lvl="1" algn="just"/>
            <a:endParaRPr lang="fr-FR" sz="1300" b="1" dirty="0">
              <a:solidFill>
                <a:srgbClr val="EB7500"/>
              </a:solidFill>
              <a:latin typeface="Cambria" panose="020405030504060302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8DEE69-8DD9-4E7B-971F-9BC2711E88B8}" type="slidenum">
              <a:rPr lang="fr-FR" sz="1400" b="1" smtClean="0">
                <a:solidFill>
                  <a:schemeClr val="bg1"/>
                </a:solidFill>
                <a:latin typeface="Cambria" panose="02040503050406030204" pitchFamily="18" charset="0"/>
              </a:rPr>
              <a:t>5</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sp>
        <p:nvSpPr>
          <p:cNvPr id="29" name="Nuage 36">
            <a:extLst>
              <a:ext uri="{FF2B5EF4-FFF2-40B4-BE49-F238E27FC236}">
                <a16:creationId xmlns:a16="http://schemas.microsoft.com/office/drawing/2014/main" id="{A825A220-D53B-4561-81BF-58D50B9F450B}"/>
              </a:ext>
            </a:extLst>
          </p:cNvPr>
          <p:cNvSpPr/>
          <p:nvPr/>
        </p:nvSpPr>
        <p:spPr>
          <a:xfrm>
            <a:off x="-25351" y="1239335"/>
            <a:ext cx="3021028" cy="1093213"/>
          </a:xfrm>
          <a:prstGeom prst="cloud">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fr-FR" sz="1200" dirty="0">
              <a:latin typeface="Cambria" panose="02040503050406030204" pitchFamily="18" charset="0"/>
            </a:endParaRPr>
          </a:p>
        </p:txBody>
      </p:sp>
      <p:sp>
        <p:nvSpPr>
          <p:cNvPr id="36" name="Nuage 38">
            <a:extLst>
              <a:ext uri="{FF2B5EF4-FFF2-40B4-BE49-F238E27FC236}">
                <a16:creationId xmlns:a16="http://schemas.microsoft.com/office/drawing/2014/main" id="{C28CF720-89EF-4D30-9903-4569AC700A57}"/>
              </a:ext>
            </a:extLst>
          </p:cNvPr>
          <p:cNvSpPr/>
          <p:nvPr/>
        </p:nvSpPr>
        <p:spPr>
          <a:xfrm>
            <a:off x="6540644" y="3414635"/>
            <a:ext cx="2098963" cy="1212805"/>
          </a:xfrm>
          <a:prstGeom prst="cloud">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1200" dirty="0">
              <a:latin typeface="Cambria" panose="02040503050406030204" pitchFamily="18" charset="0"/>
            </a:endParaRPr>
          </a:p>
        </p:txBody>
      </p:sp>
      <p:sp>
        <p:nvSpPr>
          <p:cNvPr id="37" name="Ellipse 39">
            <a:extLst>
              <a:ext uri="{FF2B5EF4-FFF2-40B4-BE49-F238E27FC236}">
                <a16:creationId xmlns:a16="http://schemas.microsoft.com/office/drawing/2014/main" id="{E1ADB596-2ED4-4AB2-8AB7-E25E250A76EA}"/>
              </a:ext>
            </a:extLst>
          </p:cNvPr>
          <p:cNvSpPr/>
          <p:nvPr/>
        </p:nvSpPr>
        <p:spPr>
          <a:xfrm>
            <a:off x="2909762" y="2308335"/>
            <a:ext cx="110837" cy="123829"/>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latin typeface="Cambria" panose="02040503050406030204" pitchFamily="18" charset="0"/>
            </a:endParaRPr>
          </a:p>
        </p:txBody>
      </p:sp>
      <p:sp>
        <p:nvSpPr>
          <p:cNvPr id="38" name="Ellipse 43">
            <a:extLst>
              <a:ext uri="{FF2B5EF4-FFF2-40B4-BE49-F238E27FC236}">
                <a16:creationId xmlns:a16="http://schemas.microsoft.com/office/drawing/2014/main" id="{0B0DD913-E15D-46A1-916C-7F334F01E209}"/>
              </a:ext>
            </a:extLst>
          </p:cNvPr>
          <p:cNvSpPr/>
          <p:nvPr/>
        </p:nvSpPr>
        <p:spPr>
          <a:xfrm>
            <a:off x="2963546" y="3646595"/>
            <a:ext cx="110837" cy="123829"/>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39" name="Ellipse 47">
            <a:extLst>
              <a:ext uri="{FF2B5EF4-FFF2-40B4-BE49-F238E27FC236}">
                <a16:creationId xmlns:a16="http://schemas.microsoft.com/office/drawing/2014/main" id="{E23AE2E6-C7F1-4D35-8A31-EF43912E5A45}"/>
              </a:ext>
            </a:extLst>
          </p:cNvPr>
          <p:cNvSpPr/>
          <p:nvPr/>
        </p:nvSpPr>
        <p:spPr>
          <a:xfrm>
            <a:off x="5960997" y="3538961"/>
            <a:ext cx="110837" cy="123829"/>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42" name="Ellipse 48">
            <a:extLst>
              <a:ext uri="{FF2B5EF4-FFF2-40B4-BE49-F238E27FC236}">
                <a16:creationId xmlns:a16="http://schemas.microsoft.com/office/drawing/2014/main" id="{C1E06484-520E-4877-A990-B26C1B339274}"/>
              </a:ext>
            </a:extLst>
          </p:cNvPr>
          <p:cNvSpPr/>
          <p:nvPr/>
        </p:nvSpPr>
        <p:spPr>
          <a:xfrm>
            <a:off x="2671426" y="2235253"/>
            <a:ext cx="142190" cy="162276"/>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43" name="Ellipse 49">
            <a:extLst>
              <a:ext uri="{FF2B5EF4-FFF2-40B4-BE49-F238E27FC236}">
                <a16:creationId xmlns:a16="http://schemas.microsoft.com/office/drawing/2014/main" id="{2AB90D63-233C-4983-A697-FF220B006F76}"/>
              </a:ext>
            </a:extLst>
          </p:cNvPr>
          <p:cNvSpPr/>
          <p:nvPr/>
        </p:nvSpPr>
        <p:spPr>
          <a:xfrm>
            <a:off x="2437617" y="2163298"/>
            <a:ext cx="172002" cy="182460"/>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44" name="Ellipse 50">
            <a:extLst>
              <a:ext uri="{FF2B5EF4-FFF2-40B4-BE49-F238E27FC236}">
                <a16:creationId xmlns:a16="http://schemas.microsoft.com/office/drawing/2014/main" id="{FE13708A-DB47-4486-81FC-85F10AB27C95}"/>
              </a:ext>
            </a:extLst>
          </p:cNvPr>
          <p:cNvSpPr/>
          <p:nvPr/>
        </p:nvSpPr>
        <p:spPr>
          <a:xfrm>
            <a:off x="2764886" y="3712220"/>
            <a:ext cx="142190" cy="162276"/>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48" name="Ellipse 51">
            <a:extLst>
              <a:ext uri="{FF2B5EF4-FFF2-40B4-BE49-F238E27FC236}">
                <a16:creationId xmlns:a16="http://schemas.microsoft.com/office/drawing/2014/main" id="{3637E74B-8A9A-4DAB-8264-4F6C093BD59C}"/>
              </a:ext>
            </a:extLst>
          </p:cNvPr>
          <p:cNvSpPr/>
          <p:nvPr/>
        </p:nvSpPr>
        <p:spPr>
          <a:xfrm>
            <a:off x="2523618" y="3793358"/>
            <a:ext cx="172002" cy="182460"/>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49" name="Ellipse 52">
            <a:extLst>
              <a:ext uri="{FF2B5EF4-FFF2-40B4-BE49-F238E27FC236}">
                <a16:creationId xmlns:a16="http://schemas.microsoft.com/office/drawing/2014/main" id="{5A53CB50-89A0-48FF-988D-50491FAD5D1E}"/>
              </a:ext>
            </a:extLst>
          </p:cNvPr>
          <p:cNvSpPr/>
          <p:nvPr/>
        </p:nvSpPr>
        <p:spPr>
          <a:xfrm>
            <a:off x="6106210" y="3628674"/>
            <a:ext cx="142190" cy="162276"/>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53" name="Ellipse 53">
            <a:extLst>
              <a:ext uri="{FF2B5EF4-FFF2-40B4-BE49-F238E27FC236}">
                <a16:creationId xmlns:a16="http://schemas.microsoft.com/office/drawing/2014/main" id="{7A2A2553-C660-4AB0-83CE-EC02420BCFD8}"/>
              </a:ext>
            </a:extLst>
          </p:cNvPr>
          <p:cNvSpPr/>
          <p:nvPr/>
        </p:nvSpPr>
        <p:spPr>
          <a:xfrm>
            <a:off x="6285529" y="3783266"/>
            <a:ext cx="172002" cy="182460"/>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55" name="Ellipse 54">
            <a:extLst>
              <a:ext uri="{FF2B5EF4-FFF2-40B4-BE49-F238E27FC236}">
                <a16:creationId xmlns:a16="http://schemas.microsoft.com/office/drawing/2014/main" id="{F3A02A6F-B189-4A4D-903C-7D0DE18E5930}"/>
              </a:ext>
            </a:extLst>
          </p:cNvPr>
          <p:cNvSpPr/>
          <p:nvPr/>
        </p:nvSpPr>
        <p:spPr>
          <a:xfrm>
            <a:off x="5960997" y="2359903"/>
            <a:ext cx="110837" cy="123829"/>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latin typeface="Cambria" panose="02040503050406030204" pitchFamily="18" charset="0"/>
            </a:endParaRPr>
          </a:p>
        </p:txBody>
      </p:sp>
      <p:sp>
        <p:nvSpPr>
          <p:cNvPr id="56" name="Ellipse 55">
            <a:extLst>
              <a:ext uri="{FF2B5EF4-FFF2-40B4-BE49-F238E27FC236}">
                <a16:creationId xmlns:a16="http://schemas.microsoft.com/office/drawing/2014/main" id="{73375C03-165D-4A5C-9707-FA88484E8698}"/>
              </a:ext>
            </a:extLst>
          </p:cNvPr>
          <p:cNvSpPr/>
          <p:nvPr/>
        </p:nvSpPr>
        <p:spPr>
          <a:xfrm>
            <a:off x="6123403" y="2250679"/>
            <a:ext cx="142190" cy="162276"/>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57" name="Ellipse 56">
            <a:extLst>
              <a:ext uri="{FF2B5EF4-FFF2-40B4-BE49-F238E27FC236}">
                <a16:creationId xmlns:a16="http://schemas.microsoft.com/office/drawing/2014/main" id="{791D2D77-E534-4BCA-858A-D240F3BF2FD7}"/>
              </a:ext>
            </a:extLst>
          </p:cNvPr>
          <p:cNvSpPr/>
          <p:nvPr/>
        </p:nvSpPr>
        <p:spPr>
          <a:xfrm>
            <a:off x="6285529" y="2111412"/>
            <a:ext cx="172002" cy="182460"/>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latin typeface="Cambria" panose="02040503050406030204" pitchFamily="18" charset="0"/>
            </a:endParaRPr>
          </a:p>
        </p:txBody>
      </p:sp>
      <p:sp>
        <p:nvSpPr>
          <p:cNvPr id="59" name="ZoneTexte 57">
            <a:extLst>
              <a:ext uri="{FF2B5EF4-FFF2-40B4-BE49-F238E27FC236}">
                <a16:creationId xmlns:a16="http://schemas.microsoft.com/office/drawing/2014/main" id="{B6B3ACFC-B6E6-4984-9695-23F51DF97932}"/>
              </a:ext>
            </a:extLst>
          </p:cNvPr>
          <p:cNvSpPr txBox="1"/>
          <p:nvPr/>
        </p:nvSpPr>
        <p:spPr>
          <a:xfrm>
            <a:off x="228600" y="3336488"/>
            <a:ext cx="2114936" cy="1292662"/>
          </a:xfrm>
          <a:prstGeom prst="rect">
            <a:avLst/>
          </a:prstGeom>
          <a:noFill/>
        </p:spPr>
        <p:txBody>
          <a:bodyPr wrap="square" rtlCol="0">
            <a:spAutoFit/>
          </a:bodyPr>
          <a:lstStyle/>
          <a:p>
            <a:pPr algn="ctr"/>
            <a:r>
              <a:rPr lang="fr-FR" sz="1300" dirty="0">
                <a:solidFill>
                  <a:schemeClr val="bg1"/>
                </a:solidFill>
                <a:latin typeface="Cambria" panose="02040503050406030204" pitchFamily="18" charset="0"/>
              </a:rPr>
              <a:t>Lesquels parmi les canaux sont préférés chez les consommateurs pour recevoir les communications des marketeurs ?</a:t>
            </a:r>
          </a:p>
        </p:txBody>
      </p:sp>
      <p:sp>
        <p:nvSpPr>
          <p:cNvPr id="61" name="ZoneTexte 59">
            <a:extLst>
              <a:ext uri="{FF2B5EF4-FFF2-40B4-BE49-F238E27FC236}">
                <a16:creationId xmlns:a16="http://schemas.microsoft.com/office/drawing/2014/main" id="{2F3CFD4B-CDB9-40D7-ADF6-F3C863FDE8C7}"/>
              </a:ext>
            </a:extLst>
          </p:cNvPr>
          <p:cNvSpPr txBox="1"/>
          <p:nvPr/>
        </p:nvSpPr>
        <p:spPr>
          <a:xfrm>
            <a:off x="6835237" y="1428750"/>
            <a:ext cx="2255408" cy="692497"/>
          </a:xfrm>
          <a:prstGeom prst="rect">
            <a:avLst/>
          </a:prstGeom>
          <a:noFill/>
        </p:spPr>
        <p:txBody>
          <a:bodyPr wrap="square" rtlCol="0">
            <a:spAutoFit/>
          </a:bodyPr>
          <a:lstStyle/>
          <a:p>
            <a:r>
              <a:rPr lang="fr-FR" sz="1300" dirty="0">
                <a:solidFill>
                  <a:schemeClr val="bg1"/>
                </a:solidFill>
                <a:latin typeface="Cambria" panose="02040503050406030204" pitchFamily="18" charset="0"/>
                <a:cs typeface="Times New Roman" panose="02020603050405020304" pitchFamily="18" charset="0"/>
              </a:rPr>
              <a:t>Quelles sont les clés d'une campagne emailing ou SMS réussie?</a:t>
            </a:r>
          </a:p>
        </p:txBody>
      </p:sp>
      <p:sp>
        <p:nvSpPr>
          <p:cNvPr id="64" name="Nuage 35">
            <a:extLst>
              <a:ext uri="{FF2B5EF4-FFF2-40B4-BE49-F238E27FC236}">
                <a16:creationId xmlns:a16="http://schemas.microsoft.com/office/drawing/2014/main" id="{2BA4E891-D867-4B40-BC79-664CE016BB13}"/>
              </a:ext>
            </a:extLst>
          </p:cNvPr>
          <p:cNvSpPr/>
          <p:nvPr/>
        </p:nvSpPr>
        <p:spPr>
          <a:xfrm>
            <a:off x="76200" y="3142532"/>
            <a:ext cx="2405066" cy="1639018"/>
          </a:xfrm>
          <a:prstGeom prst="cloud">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1200" dirty="0">
              <a:latin typeface="Cambria" panose="02040503050406030204" pitchFamily="18" charset="0"/>
            </a:endParaRPr>
          </a:p>
        </p:txBody>
      </p:sp>
      <p:sp>
        <p:nvSpPr>
          <p:cNvPr id="65" name="Nuage 37">
            <a:extLst>
              <a:ext uri="{FF2B5EF4-FFF2-40B4-BE49-F238E27FC236}">
                <a16:creationId xmlns:a16="http://schemas.microsoft.com/office/drawing/2014/main" id="{9F0C02D6-A5ED-406F-BCC6-3AE01D22DFBE}"/>
              </a:ext>
            </a:extLst>
          </p:cNvPr>
          <p:cNvSpPr/>
          <p:nvPr/>
        </p:nvSpPr>
        <p:spPr>
          <a:xfrm>
            <a:off x="6365800" y="1314451"/>
            <a:ext cx="2788080" cy="1028699"/>
          </a:xfrm>
          <a:prstGeom prst="cloud">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1200" dirty="0">
              <a:latin typeface="Cambria" panose="02040503050406030204" pitchFamily="18" charset="0"/>
              <a:cs typeface="Roboto Condensed" panose="020B0604020202020204" charset="0"/>
            </a:endParaRPr>
          </a:p>
        </p:txBody>
      </p:sp>
      <p:sp>
        <p:nvSpPr>
          <p:cNvPr id="66" name="ZoneTexte 57">
            <a:extLst>
              <a:ext uri="{FF2B5EF4-FFF2-40B4-BE49-F238E27FC236}">
                <a16:creationId xmlns:a16="http://schemas.microsoft.com/office/drawing/2014/main" id="{86F4BF26-24C2-4640-BE1F-5209E327E3B7}"/>
              </a:ext>
            </a:extLst>
          </p:cNvPr>
          <p:cNvSpPr txBox="1"/>
          <p:nvPr/>
        </p:nvSpPr>
        <p:spPr>
          <a:xfrm>
            <a:off x="6494554" y="3798153"/>
            <a:ext cx="2114936" cy="369332"/>
          </a:xfrm>
          <a:prstGeom prst="rect">
            <a:avLst/>
          </a:prstGeom>
          <a:noFill/>
        </p:spPr>
        <p:txBody>
          <a:bodyPr wrap="square" rtlCol="0">
            <a:spAutoFit/>
          </a:bodyPr>
          <a:lstStyle/>
          <a:p>
            <a:pPr algn="ctr"/>
            <a:r>
              <a:rPr lang="fr-FR" dirty="0">
                <a:solidFill>
                  <a:schemeClr val="bg1"/>
                </a:solidFill>
              </a:rPr>
              <a:t>Perte d’information</a:t>
            </a:r>
          </a:p>
        </p:txBody>
      </p:sp>
      <p:sp>
        <p:nvSpPr>
          <p:cNvPr id="67" name="ZoneTexte 59">
            <a:extLst>
              <a:ext uri="{FF2B5EF4-FFF2-40B4-BE49-F238E27FC236}">
                <a16:creationId xmlns:a16="http://schemas.microsoft.com/office/drawing/2014/main" id="{7F23E4F6-4006-4977-B906-A7B13880ECE5}"/>
              </a:ext>
            </a:extLst>
          </p:cNvPr>
          <p:cNvSpPr txBox="1"/>
          <p:nvPr/>
        </p:nvSpPr>
        <p:spPr>
          <a:xfrm>
            <a:off x="513774" y="1334039"/>
            <a:ext cx="2255408" cy="923330"/>
          </a:xfrm>
          <a:prstGeom prst="rect">
            <a:avLst/>
          </a:prstGeom>
          <a:noFill/>
        </p:spPr>
        <p:txBody>
          <a:bodyPr wrap="square" rtlCol="0">
            <a:spAutoFit/>
          </a:bodyPr>
          <a:lstStyle/>
          <a:p>
            <a:r>
              <a:rPr lang="fr-FR" dirty="0">
                <a:solidFill>
                  <a:schemeClr val="bg1"/>
                </a:solidFill>
              </a:rPr>
              <a:t>Pas de partage d’information en collaboratif</a:t>
            </a:r>
          </a:p>
        </p:txBody>
      </p:sp>
      <p:sp>
        <p:nvSpPr>
          <p:cNvPr id="62" name="Nuage 45">
            <a:extLst>
              <a:ext uri="{FF2B5EF4-FFF2-40B4-BE49-F238E27FC236}">
                <a16:creationId xmlns:a16="http://schemas.microsoft.com/office/drawing/2014/main" id="{288964D2-5E60-49EA-AF2A-3CA4D0932471}"/>
              </a:ext>
            </a:extLst>
          </p:cNvPr>
          <p:cNvSpPr/>
          <p:nvPr/>
        </p:nvSpPr>
        <p:spPr>
          <a:xfrm>
            <a:off x="6365800" y="1314451"/>
            <a:ext cx="2788080" cy="1028699"/>
          </a:xfrm>
          <a:prstGeom prst="cloud">
            <a:avLst/>
          </a:prstGeom>
          <a:no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1200" dirty="0">
              <a:latin typeface="Cambria" panose="02040503050406030204" pitchFamily="18" charset="0"/>
              <a:cs typeface="Roboto Condensed" panose="020B0604020202020204" charset="0"/>
            </a:endParaRPr>
          </a:p>
        </p:txBody>
      </p:sp>
      <p:sp>
        <p:nvSpPr>
          <p:cNvPr id="63" name="Nuage 60">
            <a:extLst>
              <a:ext uri="{FF2B5EF4-FFF2-40B4-BE49-F238E27FC236}">
                <a16:creationId xmlns:a16="http://schemas.microsoft.com/office/drawing/2014/main" id="{528B9E0B-F9D1-4036-9914-6C074F309268}"/>
              </a:ext>
            </a:extLst>
          </p:cNvPr>
          <p:cNvSpPr/>
          <p:nvPr/>
        </p:nvSpPr>
        <p:spPr>
          <a:xfrm>
            <a:off x="76200" y="3142532"/>
            <a:ext cx="2405066" cy="1639018"/>
          </a:xfrm>
          <a:prstGeom prst="cloud">
            <a:avLst/>
          </a:prstGeom>
          <a:no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1200" dirty="0">
              <a:latin typeface="Cambria" panose="02040503050406030204" pitchFamily="18" charset="0"/>
            </a:endParaRPr>
          </a:p>
        </p:txBody>
      </p:sp>
      <p:sp>
        <p:nvSpPr>
          <p:cNvPr id="68" name="Nuage 42">
            <a:extLst>
              <a:ext uri="{FF2B5EF4-FFF2-40B4-BE49-F238E27FC236}">
                <a16:creationId xmlns:a16="http://schemas.microsoft.com/office/drawing/2014/main" id="{5838B9C0-0836-4DE9-9C5C-C97823AF4045}"/>
              </a:ext>
            </a:extLst>
          </p:cNvPr>
          <p:cNvSpPr/>
          <p:nvPr/>
        </p:nvSpPr>
        <p:spPr>
          <a:xfrm>
            <a:off x="-25351" y="1239335"/>
            <a:ext cx="3021028" cy="1093213"/>
          </a:xfrm>
          <a:prstGeom prst="cloud">
            <a:avLst/>
          </a:prstGeom>
          <a:no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fr-FR" sz="1200" dirty="0">
              <a:latin typeface="Cambria" panose="02040503050406030204" pitchFamily="18" charset="0"/>
            </a:endParaRPr>
          </a:p>
        </p:txBody>
      </p:sp>
      <p:sp>
        <p:nvSpPr>
          <p:cNvPr id="69" name="Nuage 63">
            <a:extLst>
              <a:ext uri="{FF2B5EF4-FFF2-40B4-BE49-F238E27FC236}">
                <a16:creationId xmlns:a16="http://schemas.microsoft.com/office/drawing/2014/main" id="{6CF32D08-DCEC-4AC8-A359-DA722F64953F}"/>
              </a:ext>
            </a:extLst>
          </p:cNvPr>
          <p:cNvSpPr/>
          <p:nvPr/>
        </p:nvSpPr>
        <p:spPr>
          <a:xfrm>
            <a:off x="6540538" y="3414634"/>
            <a:ext cx="2098963" cy="1212805"/>
          </a:xfrm>
          <a:prstGeom prst="cloud">
            <a:avLst/>
          </a:prstGeom>
          <a:no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sz="1200" dirty="0">
              <a:latin typeface="Cambria" panose="02040503050406030204" pitchFamily="18" charset="0"/>
            </a:endParaRPr>
          </a:p>
        </p:txBody>
      </p:sp>
      <p:sp>
        <p:nvSpPr>
          <p:cNvPr id="70" name="ZoneTexte 58">
            <a:extLst>
              <a:ext uri="{FF2B5EF4-FFF2-40B4-BE49-F238E27FC236}">
                <a16:creationId xmlns:a16="http://schemas.microsoft.com/office/drawing/2014/main" id="{63D31A20-5A3D-4675-B7EC-405C6B99F11A}"/>
              </a:ext>
            </a:extLst>
          </p:cNvPr>
          <p:cNvSpPr txBox="1"/>
          <p:nvPr/>
        </p:nvSpPr>
        <p:spPr>
          <a:xfrm>
            <a:off x="387357" y="3336488"/>
            <a:ext cx="1888291" cy="1200329"/>
          </a:xfrm>
          <a:prstGeom prst="rect">
            <a:avLst/>
          </a:prstGeom>
          <a:noFill/>
        </p:spPr>
        <p:txBody>
          <a:bodyPr wrap="square" rtlCol="0">
            <a:spAutoFit/>
          </a:bodyPr>
          <a:lstStyle/>
          <a:p>
            <a:r>
              <a:rPr lang="fr-FR" dirty="0">
                <a:solidFill>
                  <a:schemeClr val="bg1"/>
                </a:solidFill>
              </a:rPr>
              <a:t>Pas de mesure de performance de l’activité de recrutement</a:t>
            </a:r>
          </a:p>
        </p:txBody>
      </p:sp>
      <p:sp>
        <p:nvSpPr>
          <p:cNvPr id="58" name="ZoneTexte 9">
            <a:extLst>
              <a:ext uri="{FF2B5EF4-FFF2-40B4-BE49-F238E27FC236}">
                <a16:creationId xmlns:a16="http://schemas.microsoft.com/office/drawing/2014/main" id="{C6D90D61-374B-4656-81ED-28846B4E9033}"/>
              </a:ext>
            </a:extLst>
          </p:cNvPr>
          <p:cNvSpPr txBox="1"/>
          <p:nvPr/>
        </p:nvSpPr>
        <p:spPr>
          <a:xfrm>
            <a:off x="6906851" y="1558319"/>
            <a:ext cx="2658746" cy="369332"/>
          </a:xfrm>
          <a:prstGeom prst="rect">
            <a:avLst/>
          </a:prstGeom>
          <a:noFill/>
        </p:spPr>
        <p:txBody>
          <a:bodyPr wrap="square" rtlCol="0">
            <a:spAutoFit/>
          </a:bodyPr>
          <a:lstStyle/>
          <a:p>
            <a:r>
              <a:rPr lang="fr-FR" dirty="0">
                <a:solidFill>
                  <a:schemeClr val="bg1"/>
                </a:solidFill>
              </a:rPr>
              <a:t>Perte de temps</a:t>
            </a:r>
          </a:p>
        </p:txBody>
      </p:sp>
    </p:spTree>
    <p:extLst>
      <p:ext uri="{BB962C8B-B14F-4D97-AF65-F5344CB8AC3E}">
        <p14:creationId xmlns:p14="http://schemas.microsoft.com/office/powerpoint/2010/main" val="357830767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8" grpId="0" animBg="1"/>
      <p:bldP spid="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23" name="ZoneTexte 7">
            <a:extLst>
              <a:ext uri="{FF2B5EF4-FFF2-40B4-BE49-F238E27FC236}">
                <a16:creationId xmlns:a16="http://schemas.microsoft.com/office/drawing/2014/main" id="{5C16A578-80FA-4A06-B9E4-2B53722C22B5}"/>
              </a:ext>
            </a:extLst>
          </p:cNvPr>
          <p:cNvSpPr txBox="1">
            <a:spLocks noChangeArrowheads="1"/>
          </p:cNvSpPr>
          <p:nvPr/>
        </p:nvSpPr>
        <p:spPr bwMode="auto">
          <a:xfrm>
            <a:off x="1219201" y="-82332"/>
            <a:ext cx="3657600" cy="1769715"/>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Contexte général du projet</a:t>
            </a:r>
            <a:endParaRPr lang="fr-FR" sz="13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p>
          <a:p>
            <a:pPr marL="800100" lvl="1" indent="-342900">
              <a:buFont typeface="+mj-lt"/>
              <a:buAutoNum type="arabicPeriod"/>
            </a:pPr>
            <a:endParaRPr lang="fr-MA" sz="1400" dirty="0">
              <a:solidFill>
                <a:schemeClr val="bg1"/>
              </a:solidFill>
              <a:latin typeface="Cambria" panose="02040503050406030204" pitchFamily="18" charset="0"/>
              <a:cs typeface="Times New Roman" panose="02020603050405020304" pitchFamily="18" charset="0"/>
            </a:endParaRPr>
          </a:p>
          <a:p>
            <a:pPr marL="800100" lvl="1" indent="-342900">
              <a:buFont typeface="+mj-lt"/>
              <a:buAutoNum type="arabicPeriod"/>
            </a:pPr>
            <a:r>
              <a:rPr lang="fr-MA" sz="1400" dirty="0">
                <a:solidFill>
                  <a:schemeClr val="bg1"/>
                </a:solidFill>
                <a:latin typeface="Cambria" panose="02040503050406030204" pitchFamily="18" charset="0"/>
                <a:cs typeface="Times New Roman" panose="02020603050405020304" pitchFamily="18" charset="0"/>
              </a:rPr>
              <a:t>Conclusion et perspectives </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24" name="ZoneTexte 7">
            <a:extLst>
              <a:ext uri="{FF2B5EF4-FFF2-40B4-BE49-F238E27FC236}">
                <a16:creationId xmlns:a16="http://schemas.microsoft.com/office/drawing/2014/main" id="{82AF9B07-02C6-4465-9DEA-4C4FDFF371DE}"/>
              </a:ext>
            </a:extLst>
          </p:cNvPr>
          <p:cNvSpPr txBox="1">
            <a:spLocks noChangeArrowheads="1"/>
          </p:cNvSpPr>
          <p:nvPr/>
        </p:nvSpPr>
        <p:spPr bwMode="auto">
          <a:xfrm>
            <a:off x="5967999" y="-18801"/>
            <a:ext cx="4861441" cy="1184940"/>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L’organisme d’accueil</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Problématique</a:t>
            </a:r>
          </a:p>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Solution proposée</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Méthodologie de projet</a:t>
            </a:r>
          </a:p>
          <a:p>
            <a:pPr marL="914400" lvl="1" indent="-457200" algn="just">
              <a:buFont typeface="+mj-lt"/>
              <a:buAutoNum type="arabicPeriod"/>
            </a:pPr>
            <a:endPar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11AB3E-FC06-492E-BE8F-5190F89A5D88}" type="slidenum">
              <a:rPr lang="fr-FR" sz="1400" b="1" smtClean="0">
                <a:solidFill>
                  <a:schemeClr val="bg1"/>
                </a:solidFill>
                <a:latin typeface="Cambria" panose="02040503050406030204" pitchFamily="18" charset="0"/>
              </a:rPr>
              <a:t>6</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sp>
        <p:nvSpPr>
          <p:cNvPr id="61" name="ZoneTexte 59">
            <a:extLst>
              <a:ext uri="{FF2B5EF4-FFF2-40B4-BE49-F238E27FC236}">
                <a16:creationId xmlns:a16="http://schemas.microsoft.com/office/drawing/2014/main" id="{2F3CFD4B-CDB9-40D7-ADF6-F3C863FDE8C7}"/>
              </a:ext>
            </a:extLst>
          </p:cNvPr>
          <p:cNvSpPr txBox="1"/>
          <p:nvPr/>
        </p:nvSpPr>
        <p:spPr>
          <a:xfrm>
            <a:off x="6835237" y="1428750"/>
            <a:ext cx="2255408" cy="692497"/>
          </a:xfrm>
          <a:prstGeom prst="rect">
            <a:avLst/>
          </a:prstGeom>
          <a:noFill/>
        </p:spPr>
        <p:txBody>
          <a:bodyPr wrap="square" rtlCol="0">
            <a:spAutoFit/>
          </a:bodyPr>
          <a:lstStyle/>
          <a:p>
            <a:r>
              <a:rPr lang="fr-FR" sz="1300" dirty="0">
                <a:solidFill>
                  <a:schemeClr val="bg1"/>
                </a:solidFill>
                <a:latin typeface="Cambria" panose="02040503050406030204" pitchFamily="18" charset="0"/>
                <a:cs typeface="Times New Roman" panose="02020603050405020304" pitchFamily="18" charset="0"/>
              </a:rPr>
              <a:t>Quelles sont les clés d'une campagne emailing ou SMS réussie?</a:t>
            </a:r>
          </a:p>
        </p:txBody>
      </p:sp>
      <p:sp>
        <p:nvSpPr>
          <p:cNvPr id="28" name="ZoneTexte 38">
            <a:extLst>
              <a:ext uri="{FF2B5EF4-FFF2-40B4-BE49-F238E27FC236}">
                <a16:creationId xmlns:a16="http://schemas.microsoft.com/office/drawing/2014/main" id="{A3E88846-DA32-4AA1-B635-0867EA2C660D}"/>
              </a:ext>
            </a:extLst>
          </p:cNvPr>
          <p:cNvSpPr txBox="1"/>
          <p:nvPr/>
        </p:nvSpPr>
        <p:spPr>
          <a:xfrm>
            <a:off x="7884757" y="1681647"/>
            <a:ext cx="1143000" cy="954107"/>
          </a:xfrm>
          <a:prstGeom prst="rect">
            <a:avLst/>
          </a:prstGeom>
          <a:noFill/>
        </p:spPr>
        <p:txBody>
          <a:bodyPr wrap="square" rtlCol="0">
            <a:spAutoFit/>
          </a:bodyPr>
          <a:lstStyle/>
          <a:p>
            <a:pPr algn="ctr"/>
            <a:r>
              <a:rPr lang="fr-FR" sz="1400" b="1" dirty="0">
                <a:solidFill>
                  <a:schemeClr val="bg1"/>
                </a:solidFill>
                <a:latin typeface="Cambria" panose="02040503050406030204" pitchFamily="18" charset="0"/>
              </a:rPr>
              <a:t>Gérer l’envoi du contenu en masse</a:t>
            </a:r>
          </a:p>
        </p:txBody>
      </p:sp>
      <p:sp>
        <p:nvSpPr>
          <p:cNvPr id="29" name="ZoneTexte 39">
            <a:extLst>
              <a:ext uri="{FF2B5EF4-FFF2-40B4-BE49-F238E27FC236}">
                <a16:creationId xmlns:a16="http://schemas.microsoft.com/office/drawing/2014/main" id="{57A0C1BA-DC3B-421D-90B6-7770A090054D}"/>
              </a:ext>
            </a:extLst>
          </p:cNvPr>
          <p:cNvSpPr txBox="1"/>
          <p:nvPr/>
        </p:nvSpPr>
        <p:spPr>
          <a:xfrm>
            <a:off x="1295400" y="3168046"/>
            <a:ext cx="1937035" cy="523220"/>
          </a:xfrm>
          <a:prstGeom prst="rect">
            <a:avLst/>
          </a:prstGeom>
          <a:noFill/>
        </p:spPr>
        <p:txBody>
          <a:bodyPr wrap="square" rtlCol="0">
            <a:spAutoFit/>
          </a:bodyPr>
          <a:lstStyle/>
          <a:p>
            <a:pPr algn="ctr"/>
            <a:r>
              <a:rPr lang="fr-FR" sz="1400" b="1" dirty="0">
                <a:solidFill>
                  <a:schemeClr val="bg1"/>
                </a:solidFill>
                <a:latin typeface="Cambria" panose="02040503050406030204" pitchFamily="18" charset="0"/>
              </a:rPr>
              <a:t>Rapports complets </a:t>
            </a:r>
          </a:p>
          <a:p>
            <a:pPr algn="ctr"/>
            <a:r>
              <a:rPr lang="fr-FR" sz="1400" b="1" dirty="0">
                <a:solidFill>
                  <a:schemeClr val="bg1"/>
                </a:solidFill>
                <a:latin typeface="Cambria" panose="02040503050406030204" pitchFamily="18" charset="0"/>
              </a:rPr>
              <a:t>des campagnes</a:t>
            </a:r>
          </a:p>
        </p:txBody>
      </p:sp>
      <p:sp>
        <p:nvSpPr>
          <p:cNvPr id="3" name="Rectangle 2">
            <a:extLst>
              <a:ext uri="{FF2B5EF4-FFF2-40B4-BE49-F238E27FC236}">
                <a16:creationId xmlns:a16="http://schemas.microsoft.com/office/drawing/2014/main" id="{B1859737-28CC-4DE5-9DC3-B452CBA766BE}"/>
              </a:ext>
            </a:extLst>
          </p:cNvPr>
          <p:cNvSpPr/>
          <p:nvPr/>
        </p:nvSpPr>
        <p:spPr bwMode="auto">
          <a:xfrm>
            <a:off x="81903" y="1356578"/>
            <a:ext cx="2903420" cy="1530449"/>
          </a:xfrm>
          <a:prstGeom prst="rect">
            <a:avLst/>
          </a:prstGeom>
          <a:solidFill>
            <a:srgbClr val="93AAB8"/>
          </a:solidFill>
          <a:ln w="57150">
            <a:solidFill>
              <a:srgbClr val="D9D9D9"/>
            </a:solidFill>
            <a:round/>
            <a:headEnd/>
            <a:tailEnd/>
          </a:ln>
        </p:spPr>
        <p:txBody>
          <a:bodyPr vert="horz" wrap="square" lIns="91440" tIns="45720" rIns="91440" bIns="45720" numCol="1" rtlCol="0" anchor="t" anchorCtr="0" compatLnSpc="1">
            <a:prstTxWarp prst="textNoShape">
              <a:avLst/>
            </a:prstTxWarp>
          </a:bodyPr>
          <a:lstStyle/>
          <a:p>
            <a:pPr algn="ctr"/>
            <a:r>
              <a:rPr lang="fr-FR" sz="3600" dirty="0">
                <a:solidFill>
                  <a:schemeClr val="bg1"/>
                </a:solidFill>
              </a:rPr>
              <a:t>Gestion </a:t>
            </a:r>
          </a:p>
          <a:p>
            <a:pPr algn="ctr"/>
            <a:r>
              <a:rPr lang="fr-FR" sz="3600" dirty="0">
                <a:solidFill>
                  <a:schemeClr val="bg1"/>
                </a:solidFill>
              </a:rPr>
              <a:t>Profil</a:t>
            </a:r>
          </a:p>
        </p:txBody>
      </p:sp>
      <p:sp>
        <p:nvSpPr>
          <p:cNvPr id="45" name="Rectangle 44">
            <a:extLst>
              <a:ext uri="{FF2B5EF4-FFF2-40B4-BE49-F238E27FC236}">
                <a16:creationId xmlns:a16="http://schemas.microsoft.com/office/drawing/2014/main" id="{A0DF6BEB-4D51-407F-9206-B4E8BAF02AF9}"/>
              </a:ext>
            </a:extLst>
          </p:cNvPr>
          <p:cNvSpPr/>
          <p:nvPr/>
        </p:nvSpPr>
        <p:spPr bwMode="auto">
          <a:xfrm>
            <a:off x="81903" y="3113572"/>
            <a:ext cx="2903420" cy="1530449"/>
          </a:xfrm>
          <a:prstGeom prst="rect">
            <a:avLst/>
          </a:prstGeom>
          <a:solidFill>
            <a:srgbClr val="002154"/>
          </a:solidFill>
          <a:ln w="57150">
            <a:solidFill>
              <a:srgbClr val="D9D9D9"/>
            </a:solidFill>
            <a:round/>
            <a:headEnd/>
            <a:tailEnd/>
          </a:ln>
        </p:spPr>
        <p:txBody>
          <a:bodyPr vert="horz" wrap="square" lIns="91440" tIns="45720" rIns="91440" bIns="45720" numCol="1" rtlCol="0" anchor="t" anchorCtr="0" compatLnSpc="1">
            <a:prstTxWarp prst="textNoShape">
              <a:avLst/>
            </a:prstTxWarp>
          </a:bodyPr>
          <a:lstStyle/>
          <a:p>
            <a:pPr algn="ctr"/>
            <a:r>
              <a:rPr lang="fr-FR" sz="3600" dirty="0">
                <a:solidFill>
                  <a:schemeClr val="bg1"/>
                </a:solidFill>
              </a:rPr>
              <a:t>Gestion</a:t>
            </a:r>
          </a:p>
          <a:p>
            <a:pPr algn="ctr"/>
            <a:r>
              <a:rPr lang="fr-FR" sz="3600" dirty="0">
                <a:solidFill>
                  <a:schemeClr val="bg1"/>
                </a:solidFill>
              </a:rPr>
              <a:t>Recrutement</a:t>
            </a:r>
          </a:p>
        </p:txBody>
      </p:sp>
      <p:sp>
        <p:nvSpPr>
          <p:cNvPr id="46" name="Rectangle 45">
            <a:extLst>
              <a:ext uri="{FF2B5EF4-FFF2-40B4-BE49-F238E27FC236}">
                <a16:creationId xmlns:a16="http://schemas.microsoft.com/office/drawing/2014/main" id="{CEE6E65B-A739-439A-871B-1CF8607804B9}"/>
              </a:ext>
            </a:extLst>
          </p:cNvPr>
          <p:cNvSpPr/>
          <p:nvPr/>
        </p:nvSpPr>
        <p:spPr bwMode="auto">
          <a:xfrm>
            <a:off x="6124337" y="1344214"/>
            <a:ext cx="2903420" cy="1530449"/>
          </a:xfrm>
          <a:prstGeom prst="rect">
            <a:avLst/>
          </a:prstGeom>
          <a:solidFill>
            <a:srgbClr val="002154"/>
          </a:solidFill>
          <a:ln w="57150">
            <a:solidFill>
              <a:srgbClr val="D9D9D9"/>
            </a:solidFill>
            <a:round/>
            <a:headEnd/>
            <a:tailEnd/>
          </a:ln>
        </p:spPr>
        <p:txBody>
          <a:bodyPr vert="horz" wrap="square" lIns="91440" tIns="45720" rIns="91440" bIns="45720" numCol="1" rtlCol="0" anchor="t" anchorCtr="0" compatLnSpc="1">
            <a:prstTxWarp prst="textNoShape">
              <a:avLst/>
            </a:prstTxWarp>
          </a:bodyPr>
          <a:lstStyle/>
          <a:p>
            <a:pPr algn="ctr"/>
            <a:r>
              <a:rPr lang="fr-FR" sz="3600" dirty="0">
                <a:solidFill>
                  <a:schemeClr val="bg1"/>
                </a:solidFill>
              </a:rPr>
              <a:t>Gestion</a:t>
            </a:r>
          </a:p>
          <a:p>
            <a:pPr algn="ctr"/>
            <a:r>
              <a:rPr lang="fr-FR" sz="3600" dirty="0">
                <a:solidFill>
                  <a:schemeClr val="bg1"/>
                </a:solidFill>
              </a:rPr>
              <a:t>CVthèque</a:t>
            </a:r>
          </a:p>
        </p:txBody>
      </p:sp>
      <p:sp>
        <p:nvSpPr>
          <p:cNvPr id="47" name="Rectangle 46">
            <a:extLst>
              <a:ext uri="{FF2B5EF4-FFF2-40B4-BE49-F238E27FC236}">
                <a16:creationId xmlns:a16="http://schemas.microsoft.com/office/drawing/2014/main" id="{95736691-AE0E-438D-B2C9-BD8EE84CEE7F}"/>
              </a:ext>
            </a:extLst>
          </p:cNvPr>
          <p:cNvSpPr/>
          <p:nvPr/>
        </p:nvSpPr>
        <p:spPr bwMode="auto">
          <a:xfrm>
            <a:off x="6124337" y="3113572"/>
            <a:ext cx="2903420" cy="1530449"/>
          </a:xfrm>
          <a:prstGeom prst="rect">
            <a:avLst/>
          </a:prstGeom>
          <a:solidFill>
            <a:srgbClr val="93AAB8"/>
          </a:solidFill>
          <a:ln w="57150">
            <a:solidFill>
              <a:srgbClr val="D9D9D9"/>
            </a:solidFill>
            <a:round/>
            <a:headEnd/>
            <a:tailEnd/>
          </a:ln>
        </p:spPr>
        <p:txBody>
          <a:bodyPr vert="horz" wrap="square" lIns="91440" tIns="45720" rIns="91440" bIns="45720" numCol="1" rtlCol="0" anchor="t" anchorCtr="0" compatLnSpc="1">
            <a:prstTxWarp prst="textNoShape">
              <a:avLst/>
            </a:prstTxWarp>
          </a:bodyPr>
          <a:lstStyle/>
          <a:p>
            <a:pPr algn="ctr"/>
            <a:r>
              <a:rPr lang="fr-FR" sz="3600" dirty="0">
                <a:solidFill>
                  <a:schemeClr val="bg1"/>
                </a:solidFill>
              </a:rPr>
              <a:t>Recherche Avancée</a:t>
            </a:r>
          </a:p>
        </p:txBody>
      </p:sp>
      <p:sp>
        <p:nvSpPr>
          <p:cNvPr id="52" name="Rectangle 51">
            <a:extLst>
              <a:ext uri="{FF2B5EF4-FFF2-40B4-BE49-F238E27FC236}">
                <a16:creationId xmlns:a16="http://schemas.microsoft.com/office/drawing/2014/main" id="{63D44378-5ACA-4E8D-B82F-8C1DC316BA80}"/>
              </a:ext>
            </a:extLst>
          </p:cNvPr>
          <p:cNvSpPr/>
          <p:nvPr/>
        </p:nvSpPr>
        <p:spPr bwMode="auto">
          <a:xfrm>
            <a:off x="3101022" y="2121247"/>
            <a:ext cx="2903420" cy="1530449"/>
          </a:xfrm>
          <a:prstGeom prst="rect">
            <a:avLst/>
          </a:prstGeom>
          <a:noFill/>
          <a:ln w="57150">
            <a:solidFill>
              <a:srgbClr val="D9D9D9"/>
            </a:solidFill>
            <a:round/>
            <a:headEnd/>
            <a:tailEnd/>
          </a:ln>
        </p:spPr>
        <p:txBody>
          <a:bodyPr vert="horz" wrap="square" lIns="91440" tIns="45720" rIns="91440" bIns="45720" numCol="1" rtlCol="0" anchor="t" anchorCtr="0" compatLnSpc="1">
            <a:prstTxWarp prst="textNoShape">
              <a:avLst/>
            </a:prstTxWarp>
          </a:bodyPr>
          <a:lstStyle/>
          <a:p>
            <a:pPr algn="ctr"/>
            <a:endParaRPr lang="en-US" sz="2400" b="1" spc="50" dirty="0">
              <a:ln w="0"/>
              <a:solidFill>
                <a:srgbClr val="38579A"/>
              </a:solidFill>
              <a:effectLst>
                <a:innerShdw blurRad="63500" dist="50800" dir="13500000">
                  <a:srgbClr val="000000">
                    <a:alpha val="50000"/>
                  </a:srgbClr>
                </a:innerShdw>
              </a:effectLst>
            </a:endParaRPr>
          </a:p>
          <a:p>
            <a:pPr algn="ctr"/>
            <a:r>
              <a:rPr lang="en-US" sz="3600" b="1" spc="50" dirty="0">
                <a:ln w="0"/>
                <a:solidFill>
                  <a:srgbClr val="38579A"/>
                </a:solidFill>
                <a:effectLst>
                  <a:innerShdw blurRad="63500" dist="50800" dir="13500000">
                    <a:srgbClr val="000000">
                      <a:alpha val="50000"/>
                    </a:srgbClr>
                  </a:innerShdw>
                </a:effectLst>
              </a:rPr>
              <a:t>E-</a:t>
            </a:r>
            <a:r>
              <a:rPr lang="en-US" sz="3600" b="1" spc="50" dirty="0" err="1">
                <a:ln w="0"/>
                <a:solidFill>
                  <a:srgbClr val="38579A"/>
                </a:solidFill>
                <a:effectLst>
                  <a:innerShdw blurRad="63500" dist="50800" dir="13500000">
                    <a:srgbClr val="000000">
                      <a:alpha val="50000"/>
                    </a:srgbClr>
                  </a:innerShdw>
                </a:effectLst>
              </a:rPr>
              <a:t>Recrute</a:t>
            </a:r>
            <a:endParaRPr lang="en-US" sz="3600" b="1" dirty="0">
              <a:ln/>
              <a:solidFill>
                <a:srgbClr val="38579A"/>
              </a:solidFill>
            </a:endParaRPr>
          </a:p>
          <a:p>
            <a:pPr algn="ctr"/>
            <a:endParaRPr lang="fr-FR" sz="3600" dirty="0">
              <a:solidFill>
                <a:schemeClr val="bg1"/>
              </a:solidFill>
            </a:endParaRPr>
          </a:p>
        </p:txBody>
      </p:sp>
    </p:spTree>
    <p:extLst>
      <p:ext uri="{BB962C8B-B14F-4D97-AF65-F5344CB8AC3E}">
        <p14:creationId xmlns:p14="http://schemas.microsoft.com/office/powerpoint/2010/main" val="67129727"/>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E64C0A-2850-487A-BCCB-7A1D93C41BE6}" type="slidenum">
              <a:rPr lang="fr-FR" sz="1400" b="1" smtClean="0">
                <a:solidFill>
                  <a:schemeClr val="bg1"/>
                </a:solidFill>
                <a:latin typeface="Cambria" panose="02040503050406030204" pitchFamily="18" charset="0"/>
              </a:rPr>
              <a:t>7</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pic>
        <p:nvPicPr>
          <p:cNvPr id="14" name="Image 41" descr="processus-scrum.jpg">
            <a:extLst>
              <a:ext uri="{FF2B5EF4-FFF2-40B4-BE49-F238E27FC236}">
                <a16:creationId xmlns:a16="http://schemas.microsoft.com/office/drawing/2014/main" id="{489AEAF0-56CD-4C2F-AB36-C6F9B4DC700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3661"/>
            <a:ext cx="8458200" cy="3426461"/>
          </a:xfrm>
          <a:prstGeom prst="rect">
            <a:avLst/>
          </a:prstGeom>
          <a:noFill/>
          <a:ln>
            <a:noFill/>
          </a:ln>
        </p:spPr>
      </p:pic>
      <p:sp>
        <p:nvSpPr>
          <p:cNvPr id="18" name="ZoneTexte 7">
            <a:extLst>
              <a:ext uri="{FF2B5EF4-FFF2-40B4-BE49-F238E27FC236}">
                <a16:creationId xmlns:a16="http://schemas.microsoft.com/office/drawing/2014/main" id="{71CF1E93-C3D1-4F2D-9F24-ED26D2BC03CD}"/>
              </a:ext>
            </a:extLst>
          </p:cNvPr>
          <p:cNvSpPr txBox="1">
            <a:spLocks noChangeArrowheads="1"/>
          </p:cNvSpPr>
          <p:nvPr/>
        </p:nvSpPr>
        <p:spPr bwMode="auto">
          <a:xfrm>
            <a:off x="1219201" y="-95250"/>
            <a:ext cx="3657600" cy="1769715"/>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Contexte général du projet</a:t>
            </a:r>
            <a:endParaRPr lang="fr-FR" sz="13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p>
          <a:p>
            <a:pPr marL="800100" lvl="1" indent="-342900">
              <a:buFont typeface="+mj-lt"/>
              <a:buAutoNum type="arabicPeriod"/>
            </a:pPr>
            <a:endParaRPr lang="fr-MA" sz="1400" dirty="0">
              <a:solidFill>
                <a:schemeClr val="bg1"/>
              </a:solidFill>
              <a:latin typeface="Cambria" panose="02040503050406030204" pitchFamily="18" charset="0"/>
              <a:cs typeface="Times New Roman" panose="02020603050405020304" pitchFamily="18" charset="0"/>
            </a:endParaRPr>
          </a:p>
          <a:p>
            <a:pPr marL="800100" lvl="1" indent="-342900">
              <a:buFont typeface="+mj-lt"/>
              <a:buAutoNum type="arabicPeriod"/>
            </a:pPr>
            <a:r>
              <a:rPr lang="fr-MA" sz="1400" dirty="0">
                <a:solidFill>
                  <a:schemeClr val="bg1"/>
                </a:solidFill>
                <a:latin typeface="Cambria" panose="02040503050406030204" pitchFamily="18" charset="0"/>
                <a:cs typeface="Times New Roman" panose="02020603050405020304" pitchFamily="18" charset="0"/>
              </a:rPr>
              <a:t>Conclusion et perspectives </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19" name="ZoneTexte 7">
            <a:extLst>
              <a:ext uri="{FF2B5EF4-FFF2-40B4-BE49-F238E27FC236}">
                <a16:creationId xmlns:a16="http://schemas.microsoft.com/office/drawing/2014/main" id="{F12B7D11-4BC1-445B-8F6C-5C0D2D2C75F2}"/>
              </a:ext>
            </a:extLst>
          </p:cNvPr>
          <p:cNvSpPr txBox="1">
            <a:spLocks noChangeArrowheads="1"/>
          </p:cNvSpPr>
          <p:nvPr/>
        </p:nvSpPr>
        <p:spPr bwMode="auto">
          <a:xfrm>
            <a:off x="5943600" y="-31719"/>
            <a:ext cx="4861441" cy="123110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L’organisme d’accueil</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Problématique</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Solution proposée</a:t>
            </a:r>
          </a:p>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Méthodologie de projet</a:t>
            </a:r>
          </a:p>
          <a:p>
            <a:pPr marL="914400" lvl="1" indent="-457200" algn="just">
              <a:buFont typeface="+mj-lt"/>
              <a:buAutoNum type="arabicPeriod"/>
            </a:pPr>
            <a:endPar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00879304"/>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162569-037C-49AD-880D-BA77FCCCAABB}"/>
              </a:ext>
            </a:extLst>
          </p:cNvPr>
          <p:cNvSpPr/>
          <p:nvPr/>
        </p:nvSpPr>
        <p:spPr bwMode="auto">
          <a:xfrm>
            <a:off x="0" y="-19050"/>
            <a:ext cx="9143793" cy="121920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5E6A310C-26C0-4C64-BBE3-9F5F211D9E97}"/>
              </a:ext>
            </a:extLst>
          </p:cNvPr>
          <p:cNvSpPr/>
          <p:nvPr/>
        </p:nvSpPr>
        <p:spPr bwMode="auto">
          <a:xfrm>
            <a:off x="76200" y="-19050"/>
            <a:ext cx="1600200" cy="12192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a:p>
            <a:pPr algn="ctr"/>
            <a:endParaRPr lang="en-US" sz="2000" b="1" dirty="0">
              <a:solidFill>
                <a:srgbClr val="3285C5"/>
              </a:solidFill>
            </a:endParaRPr>
          </a:p>
        </p:txBody>
      </p:sp>
      <p:sp>
        <p:nvSpPr>
          <p:cNvPr id="13" name="Rectangle 12">
            <a:extLst>
              <a:ext uri="{FF2B5EF4-FFF2-40B4-BE49-F238E27FC236}">
                <a16:creationId xmlns:a16="http://schemas.microsoft.com/office/drawing/2014/main" id="{D52406A8-0532-4883-B1C9-993E5C86FAED}"/>
              </a:ext>
            </a:extLst>
          </p:cNvPr>
          <p:cNvSpPr/>
          <p:nvPr/>
        </p:nvSpPr>
        <p:spPr bwMode="auto">
          <a:xfrm>
            <a:off x="-2" y="4762500"/>
            <a:ext cx="9143793" cy="381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25" name="Rectangle 24">
            <a:extLst>
              <a:ext uri="{FF2B5EF4-FFF2-40B4-BE49-F238E27FC236}">
                <a16:creationId xmlns:a16="http://schemas.microsoft.com/office/drawing/2014/main" id="{70E03089-7720-4B3F-8337-8CDC02501927}"/>
              </a:ext>
            </a:extLst>
          </p:cNvPr>
          <p:cNvSpPr/>
          <p:nvPr/>
        </p:nvSpPr>
        <p:spPr bwMode="auto">
          <a:xfrm>
            <a:off x="-2" y="480060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Espace réservé du numéro de diapositive 8">
            <a:extLst>
              <a:ext uri="{FF2B5EF4-FFF2-40B4-BE49-F238E27FC236}">
                <a16:creationId xmlns:a16="http://schemas.microsoft.com/office/drawing/2014/main" id="{2731DEC7-5151-4FD3-867D-EF31114F52B2}"/>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E64C0A-2850-487A-BCCB-7A1D93C41BE6}" type="slidenum">
              <a:rPr lang="fr-FR" sz="1400" b="1" smtClean="0">
                <a:solidFill>
                  <a:schemeClr val="bg1"/>
                </a:solidFill>
                <a:latin typeface="Cambria" panose="02040503050406030204" pitchFamily="18" charset="0"/>
              </a:rPr>
              <a:t>8</a:t>
            </a:fld>
            <a:endParaRPr lang="fr-FR" sz="1400" b="1" dirty="0">
              <a:solidFill>
                <a:schemeClr val="bg1"/>
              </a:solidFill>
              <a:latin typeface="Cambria" panose="02040503050406030204" pitchFamily="18" charset="0"/>
            </a:endParaRPr>
          </a:p>
        </p:txBody>
      </p:sp>
      <p:sp>
        <p:nvSpPr>
          <p:cNvPr id="2" name="TextBox 1">
            <a:extLst>
              <a:ext uri="{FF2B5EF4-FFF2-40B4-BE49-F238E27FC236}">
                <a16:creationId xmlns:a16="http://schemas.microsoft.com/office/drawing/2014/main" id="{5921EAB9-B7CC-40BF-B99C-CC03212FB7AC}"/>
              </a:ext>
            </a:extLst>
          </p:cNvPr>
          <p:cNvSpPr txBox="1"/>
          <p:nvPr/>
        </p:nvSpPr>
        <p:spPr>
          <a:xfrm>
            <a:off x="76200" y="397686"/>
            <a:ext cx="1600200" cy="400110"/>
          </a:xfrm>
          <a:prstGeom prst="rect">
            <a:avLst/>
          </a:prstGeom>
          <a:noFill/>
        </p:spPr>
        <p:txBody>
          <a:bodyPr wrap="square" rtlCol="0">
            <a:spAutoFit/>
          </a:bodyPr>
          <a:lstStyle/>
          <a:p>
            <a:pPr algn="ctr"/>
            <a:r>
              <a:rPr lang="en-US" sz="2000" b="1" dirty="0">
                <a:solidFill>
                  <a:srgbClr val="3285C5"/>
                </a:solidFill>
              </a:rPr>
              <a:t>E-</a:t>
            </a:r>
            <a:r>
              <a:rPr lang="en-US" sz="2000" b="1" dirty="0" err="1">
                <a:solidFill>
                  <a:srgbClr val="3285C5"/>
                </a:solidFill>
              </a:rPr>
              <a:t>Recrute</a:t>
            </a:r>
            <a:endParaRPr lang="fr-FR" sz="2000" dirty="0"/>
          </a:p>
        </p:txBody>
      </p:sp>
      <p:sp>
        <p:nvSpPr>
          <p:cNvPr id="18" name="ZoneTexte 7">
            <a:extLst>
              <a:ext uri="{FF2B5EF4-FFF2-40B4-BE49-F238E27FC236}">
                <a16:creationId xmlns:a16="http://schemas.microsoft.com/office/drawing/2014/main" id="{71CF1E93-C3D1-4F2D-9F24-ED26D2BC03CD}"/>
              </a:ext>
            </a:extLst>
          </p:cNvPr>
          <p:cNvSpPr txBox="1">
            <a:spLocks noChangeArrowheads="1"/>
          </p:cNvSpPr>
          <p:nvPr/>
        </p:nvSpPr>
        <p:spPr bwMode="auto">
          <a:xfrm>
            <a:off x="1219201" y="-95250"/>
            <a:ext cx="3657600" cy="1769715"/>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6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Contexte général du projet</a:t>
            </a:r>
            <a:endParaRPr lang="fr-FR" sz="1300" b="1" dirty="0">
              <a:solidFill>
                <a:srgbClr val="EB7500"/>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préliminaire </a:t>
            </a:r>
          </a:p>
          <a:p>
            <a:pPr marL="914400" lvl="1" indent="-457200" algn="just">
              <a:buFont typeface="+mj-lt"/>
              <a:buAutoNum type="arabicPeriod"/>
            </a:pPr>
            <a:r>
              <a:rPr lang="fr-FR" sz="1300" dirty="0">
                <a:solidFill>
                  <a:schemeClr val="bg1"/>
                </a:solidFill>
                <a:latin typeface="Cambria" panose="02040503050406030204" pitchFamily="18" charset="0"/>
                <a:cs typeface="Times New Roman" panose="02020603050405020304" pitchFamily="18" charset="0"/>
              </a:rPr>
              <a:t>Étude technique</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Itération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Réalisation</a:t>
            </a:r>
          </a:p>
          <a:p>
            <a:pPr marL="914400" lvl="1" indent="-457200" algn="just">
              <a:buFont typeface="+mj-lt"/>
              <a:buAutoNum type="arabicPeriod"/>
            </a:pPr>
            <a:r>
              <a:rPr lang="fr-MA" sz="1300" dirty="0">
                <a:solidFill>
                  <a:schemeClr val="bg1"/>
                </a:solidFill>
                <a:latin typeface="Cambria" panose="02040503050406030204" pitchFamily="18" charset="0"/>
                <a:cs typeface="Times New Roman" panose="02020603050405020304" pitchFamily="18" charset="0"/>
              </a:rPr>
              <a:t>Conclusion</a:t>
            </a:r>
          </a:p>
          <a:p>
            <a:pPr marL="800100" lvl="1" indent="-342900">
              <a:buFont typeface="+mj-lt"/>
              <a:buAutoNum type="arabicPeriod"/>
            </a:pPr>
            <a:endParaRPr lang="fr-MA" sz="1400" dirty="0">
              <a:solidFill>
                <a:schemeClr val="bg1"/>
              </a:solidFill>
              <a:latin typeface="Cambria" panose="02040503050406030204" pitchFamily="18" charset="0"/>
              <a:cs typeface="Times New Roman" panose="02020603050405020304" pitchFamily="18" charset="0"/>
            </a:endParaRPr>
          </a:p>
          <a:p>
            <a:pPr marL="800100" lvl="1" indent="-342900">
              <a:buFont typeface="+mj-lt"/>
              <a:buAutoNum type="arabicPeriod"/>
            </a:pPr>
            <a:r>
              <a:rPr lang="fr-MA" sz="1400" dirty="0">
                <a:solidFill>
                  <a:schemeClr val="bg1"/>
                </a:solidFill>
                <a:latin typeface="Cambria" panose="02040503050406030204" pitchFamily="18" charset="0"/>
                <a:cs typeface="Times New Roman" panose="02020603050405020304" pitchFamily="18" charset="0"/>
              </a:rPr>
              <a:t>Conclusion et perspectives </a:t>
            </a:r>
            <a:endParaRPr lang="fr-FR" sz="1400" dirty="0">
              <a:solidFill>
                <a:schemeClr val="bg1"/>
              </a:solidFill>
              <a:latin typeface="Cambria" panose="02040503050406030204" pitchFamily="18" charset="0"/>
              <a:cs typeface="Times New Roman" panose="02020603050405020304" pitchFamily="18" charset="0"/>
            </a:endParaRPr>
          </a:p>
        </p:txBody>
      </p:sp>
      <p:sp>
        <p:nvSpPr>
          <p:cNvPr id="19" name="ZoneTexte 7">
            <a:extLst>
              <a:ext uri="{FF2B5EF4-FFF2-40B4-BE49-F238E27FC236}">
                <a16:creationId xmlns:a16="http://schemas.microsoft.com/office/drawing/2014/main" id="{F12B7D11-4BC1-445B-8F6C-5C0D2D2C75F2}"/>
              </a:ext>
            </a:extLst>
          </p:cNvPr>
          <p:cNvSpPr txBox="1">
            <a:spLocks noChangeArrowheads="1"/>
          </p:cNvSpPr>
          <p:nvPr/>
        </p:nvSpPr>
        <p:spPr bwMode="auto">
          <a:xfrm>
            <a:off x="5943600" y="-31719"/>
            <a:ext cx="4861441" cy="1231106"/>
          </a:xfrm>
          <a:prstGeom prst="rect">
            <a:avLst/>
          </a:prstGeom>
          <a:noFill/>
          <a:ln w="9525">
            <a:noFill/>
            <a:miter lim="800000"/>
            <a:headEnd/>
            <a:tailEnd/>
          </a:ln>
        </p:spPr>
        <p:txBody>
          <a:bodyPr wrap="square">
            <a:spAutoFit/>
          </a:bodyPr>
          <a:lstStyle/>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L’organisme d’accueil</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Problématique</a:t>
            </a:r>
          </a:p>
          <a:p>
            <a:pPr marL="914400" lvl="1" indent="-457200" algn="just">
              <a:buFont typeface="+mj-lt"/>
              <a:buAutoNum type="arabicPeriod"/>
            </a:pPr>
            <a:r>
              <a:rPr lang="fr-FR" sz="1300" b="1" dirty="0">
                <a:solidFill>
                  <a:srgbClr val="EB7500"/>
                </a:solidFill>
                <a:latin typeface="Cambria" panose="02040503050406030204" pitchFamily="18" charset="0"/>
                <a:cs typeface="Times New Roman" panose="02020603050405020304" pitchFamily="18" charset="0"/>
              </a:rPr>
              <a:t>Solution proposée</a:t>
            </a:r>
          </a:p>
          <a:p>
            <a:pPr marL="914400" lvl="1" indent="-457200" algn="just">
              <a:buFont typeface="+mj-lt"/>
              <a:buAutoNum type="arabicPeriod"/>
            </a:pPr>
            <a:r>
              <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Méthodologie de projet</a:t>
            </a:r>
          </a:p>
          <a:p>
            <a:pPr marL="914400" lvl="1" indent="-457200" algn="just">
              <a:buFont typeface="+mj-lt"/>
              <a:buAutoNum type="arabicPeriod"/>
            </a:pPr>
            <a:endParaRPr lang="fr-FR" sz="1600" b="1" dirty="0">
              <a:solidFill>
                <a:schemeClr val="bg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23A69FE3-A19A-4E42-820D-3996F27B431D}"/>
              </a:ext>
            </a:extLst>
          </p:cNvPr>
          <p:cNvGraphicFramePr/>
          <p:nvPr>
            <p:custDataLst>
              <p:custData r:id="rId1"/>
            </p:custDataLst>
            <p:extLst>
              <p:ext uri="{D42A27DB-BD31-4B8C-83A1-F6EECF244321}">
                <p14:modId xmlns:p14="http://schemas.microsoft.com/office/powerpoint/2010/main" val="4142321306"/>
              </p:ext>
            </p:extLst>
          </p:nvPr>
        </p:nvGraphicFramePr>
        <p:xfrm>
          <a:off x="2743200" y="1335530"/>
          <a:ext cx="6096000" cy="3328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2" name="Diagram 11">
            <a:extLst>
              <a:ext uri="{FF2B5EF4-FFF2-40B4-BE49-F238E27FC236}">
                <a16:creationId xmlns:a16="http://schemas.microsoft.com/office/drawing/2014/main" id="{0FC621AB-0AFC-41E1-B85E-C11654CCC581}"/>
              </a:ext>
            </a:extLst>
          </p:cNvPr>
          <p:cNvGraphicFramePr/>
          <p:nvPr>
            <p:custDataLst>
              <p:custData r:id="rId2"/>
            </p:custDataLst>
            <p:extLst>
              <p:ext uri="{D42A27DB-BD31-4B8C-83A1-F6EECF244321}">
                <p14:modId xmlns:p14="http://schemas.microsoft.com/office/powerpoint/2010/main" val="1523234306"/>
              </p:ext>
            </p:extLst>
          </p:nvPr>
        </p:nvGraphicFramePr>
        <p:xfrm>
          <a:off x="-838200" y="1336293"/>
          <a:ext cx="6096000" cy="332816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61457426"/>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val="0"/>
              </a:ext>
            </a:extLst>
          </a:blip>
          <a:srcRect t="14258" b="14258"/>
          <a:stretch>
            <a:fillRect/>
          </a:stretch>
        </p:blipFill>
        <p:spPr/>
      </p:pic>
      <p:sp>
        <p:nvSpPr>
          <p:cNvPr id="51" name="Rectangle 50"/>
          <p:cNvSpPr/>
          <p:nvPr/>
        </p:nvSpPr>
        <p:spPr bwMode="auto">
          <a:xfrm flipH="1">
            <a:off x="0" y="19050"/>
            <a:ext cx="9144000" cy="5143500"/>
          </a:xfrm>
          <a:prstGeom prst="rect">
            <a:avLst/>
          </a:prstGeom>
          <a:solidFill>
            <a:schemeClr val="bg1">
              <a:alpha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pic>
        <p:nvPicPr>
          <p:cNvPr id="53" name="Picture 52"/>
          <p:cNvPicPr>
            <a:picLocks noChangeAspect="1"/>
          </p:cNvPicPr>
          <p:nvPr/>
        </p:nvPicPr>
        <p:blipFill>
          <a:blip r:embed="rId5"/>
          <a:stretch>
            <a:fillRect/>
          </a:stretch>
        </p:blipFill>
        <p:spPr>
          <a:xfrm>
            <a:off x="745472" y="368435"/>
            <a:ext cx="871256" cy="691880"/>
          </a:xfrm>
          <a:prstGeom prst="rect">
            <a:avLst/>
          </a:prstGeom>
        </p:spPr>
      </p:pic>
      <p:sp>
        <p:nvSpPr>
          <p:cNvPr id="33" name="Rectangle 32">
            <a:extLst>
              <a:ext uri="{FF2B5EF4-FFF2-40B4-BE49-F238E27FC236}">
                <a16:creationId xmlns:a16="http://schemas.microsoft.com/office/drawing/2014/main" id="{BDCAEFC0-76F0-47DC-B283-3BF237BD22E5}"/>
              </a:ext>
            </a:extLst>
          </p:cNvPr>
          <p:cNvSpPr/>
          <p:nvPr/>
        </p:nvSpPr>
        <p:spPr bwMode="auto">
          <a:xfrm>
            <a:off x="381000" y="1428750"/>
            <a:ext cx="1600200" cy="37147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8" name="Rectangle 57">
            <a:extLst>
              <a:ext uri="{FF2B5EF4-FFF2-40B4-BE49-F238E27FC236}">
                <a16:creationId xmlns:a16="http://schemas.microsoft.com/office/drawing/2014/main" id="{1A4F7094-7866-4C64-A91D-B2F4ABC2EDBD}"/>
              </a:ext>
            </a:extLst>
          </p:cNvPr>
          <p:cNvSpPr/>
          <p:nvPr/>
        </p:nvSpPr>
        <p:spPr bwMode="auto">
          <a:xfrm>
            <a:off x="-1" y="47815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5" name="Rectangle 64">
            <a:extLst>
              <a:ext uri="{FF2B5EF4-FFF2-40B4-BE49-F238E27FC236}">
                <a16:creationId xmlns:a16="http://schemas.microsoft.com/office/drawing/2014/main" id="{99C6B97A-3119-4790-828A-93EC92899A7D}"/>
              </a:ext>
            </a:extLst>
          </p:cNvPr>
          <p:cNvSpPr/>
          <p:nvPr/>
        </p:nvSpPr>
        <p:spPr bwMode="auto">
          <a:xfrm>
            <a:off x="0" y="-19050"/>
            <a:ext cx="9143793" cy="361950"/>
          </a:xfrm>
          <a:prstGeom prst="rect">
            <a:avLst/>
          </a:prstGeom>
          <a:solidFill>
            <a:srgbClr val="38579A">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2" name="Rectangle 31">
            <a:extLst>
              <a:ext uri="{FF2B5EF4-FFF2-40B4-BE49-F238E27FC236}">
                <a16:creationId xmlns:a16="http://schemas.microsoft.com/office/drawing/2014/main" id="{F5B1C47E-34CB-465A-9418-2C79A31A6179}"/>
              </a:ext>
            </a:extLst>
          </p:cNvPr>
          <p:cNvSpPr/>
          <p:nvPr/>
        </p:nvSpPr>
        <p:spPr bwMode="auto">
          <a:xfrm>
            <a:off x="381000" y="-19050"/>
            <a:ext cx="1600200" cy="1447800"/>
          </a:xfrm>
          <a:prstGeom prst="rect">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Footer Text">
            <a:extLst>
              <a:ext uri="{FF2B5EF4-FFF2-40B4-BE49-F238E27FC236}">
                <a16:creationId xmlns:a16="http://schemas.microsoft.com/office/drawing/2014/main" id="{55EC49CE-CB6D-44BE-8F47-91135681369E}"/>
              </a:ext>
            </a:extLst>
          </p:cNvPr>
          <p:cNvSpPr txBox="1"/>
          <p:nvPr/>
        </p:nvSpPr>
        <p:spPr>
          <a:xfrm>
            <a:off x="3124200" y="1707546"/>
            <a:ext cx="5486400" cy="677108"/>
          </a:xfrm>
          <a:prstGeom prst="rect">
            <a:avLst/>
          </a:prstGeom>
          <a:noFill/>
        </p:spPr>
        <p:txBody>
          <a:bodyPr wrap="square" lIns="0" tIns="0" rIns="0" bIns="0" rtlCol="0">
            <a:spAutoFit/>
          </a:bodyPr>
          <a:lstStyle/>
          <a:p>
            <a:r>
              <a:rPr lang="fr-FR" sz="4400" b="1" dirty="0">
                <a:solidFill>
                  <a:schemeClr val="tx1">
                    <a:lumMod val="50000"/>
                    <a:lumOff val="50000"/>
                  </a:schemeClr>
                </a:solidFill>
                <a:latin typeface="Cambria" panose="02040503050406030204" pitchFamily="18" charset="0"/>
              </a:rPr>
              <a:t>2. Étude préliminaire </a:t>
            </a:r>
          </a:p>
        </p:txBody>
      </p:sp>
      <p:sp>
        <p:nvSpPr>
          <p:cNvPr id="16" name="Espace réservé du numéro de diapositive 8">
            <a:extLst>
              <a:ext uri="{FF2B5EF4-FFF2-40B4-BE49-F238E27FC236}">
                <a16:creationId xmlns:a16="http://schemas.microsoft.com/office/drawing/2014/main" id="{1F6CB777-F72E-4A68-BA7C-47F00996109A}"/>
              </a:ext>
            </a:extLst>
          </p:cNvPr>
          <p:cNvSpPr txBox="1">
            <a:spLocks/>
          </p:cNvSpPr>
          <p:nvPr/>
        </p:nvSpPr>
        <p:spPr>
          <a:xfrm>
            <a:off x="8087757" y="4799013"/>
            <a:ext cx="588482" cy="3270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93C74D-C9E7-49E8-86FC-0A790613CE22}" type="slidenum">
              <a:rPr lang="fr-FR" sz="1400" b="1" dirty="0">
                <a:solidFill>
                  <a:schemeClr val="bg1"/>
                </a:solidFill>
                <a:latin typeface="Cambria" panose="02040503050406030204" pitchFamily="18" charset="0"/>
              </a:rPr>
              <a:t>9</a:t>
            </a:fld>
            <a:endParaRPr lang="fr-FR" sz="1400" b="1" dirty="0">
              <a:solidFill>
                <a:schemeClr val="bg1"/>
              </a:solidFill>
              <a:latin typeface="Cambria" panose="02040503050406030204" pitchFamily="18" charset="0"/>
            </a:endParaRPr>
          </a:p>
        </p:txBody>
      </p:sp>
      <p:pic>
        <p:nvPicPr>
          <p:cNvPr id="14" name="Picture 8" descr="Image associÃ©e">
            <a:extLst>
              <a:ext uri="{FF2B5EF4-FFF2-40B4-BE49-F238E27FC236}">
                <a16:creationId xmlns:a16="http://schemas.microsoft.com/office/drawing/2014/main" id="{FDA6F0F6-84F2-44B1-A00D-5112D9343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231" b="19372"/>
          <a:stretch/>
        </p:blipFill>
        <p:spPr bwMode="auto">
          <a:xfrm>
            <a:off x="375294" y="3679489"/>
            <a:ext cx="1611611" cy="71299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EF45FE5-F73D-4E2F-BE73-A0FB72318B65}"/>
              </a:ext>
            </a:extLst>
          </p:cNvPr>
          <p:cNvSpPr/>
          <p:nvPr/>
        </p:nvSpPr>
        <p:spPr>
          <a:xfrm>
            <a:off x="223313" y="655290"/>
            <a:ext cx="1908650"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spc="50" dirty="0">
                <a:ln w="0"/>
                <a:solidFill>
                  <a:srgbClr val="38579A"/>
                </a:solidFill>
                <a:effectLst>
                  <a:innerShdw blurRad="63500" dist="50800" dir="13500000">
                    <a:srgbClr val="000000">
                      <a:alpha val="50000"/>
                    </a:srgbClr>
                  </a:innerShdw>
                </a:effectLst>
              </a:rPr>
              <a:t>E-</a:t>
            </a:r>
            <a:r>
              <a:rPr lang="en-US" sz="2400" b="1" spc="50" dirty="0" err="1">
                <a:ln w="0"/>
                <a:solidFill>
                  <a:srgbClr val="38579A"/>
                </a:solidFill>
                <a:effectLst>
                  <a:innerShdw blurRad="63500" dist="50800" dir="13500000">
                    <a:srgbClr val="000000">
                      <a:alpha val="50000"/>
                    </a:srgbClr>
                  </a:innerShdw>
                </a:effectLst>
              </a:rPr>
              <a:t>Recrute</a:t>
            </a:r>
            <a:endParaRPr lang="en-US" sz="4400" b="1" dirty="0">
              <a:ln/>
              <a:solidFill>
                <a:srgbClr val="38579A"/>
              </a:solidFill>
            </a:endParaRPr>
          </a:p>
        </p:txBody>
      </p:sp>
    </p:spTree>
    <p:extLst>
      <p:ext uri="{BB962C8B-B14F-4D97-AF65-F5344CB8AC3E}">
        <p14:creationId xmlns:p14="http://schemas.microsoft.com/office/powerpoint/2010/main" val="15128979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60000" fill="hold" grpId="0" nodeType="afterEffect">
                                  <p:stCondLst>
                                    <p:cond delay="0"/>
                                  </p:stCondLst>
                                  <p:iterate type="wd">
                                    <p:tmPct val="10000"/>
                                  </p:iterate>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theme/theme1.xml><?xml version="1.0" encoding="utf-8"?>
<a:theme xmlns:a="http://schemas.openxmlformats.org/drawingml/2006/main" name="Default Theme">
  <a:themeElements>
    <a:clrScheme name="SlideSalad Theme 37">
      <a:dk1>
        <a:srgbClr val="262626"/>
      </a:dk1>
      <a:lt1>
        <a:srgbClr val="FFFFFF"/>
      </a:lt1>
      <a:dk2>
        <a:srgbClr val="262626"/>
      </a:dk2>
      <a:lt2>
        <a:srgbClr val="FFFFFF"/>
      </a:lt2>
      <a:accent1>
        <a:srgbClr val="3D94AE"/>
      </a:accent1>
      <a:accent2>
        <a:srgbClr val="67C6D4"/>
      </a:accent2>
      <a:accent3>
        <a:srgbClr val="2C6C7A"/>
      </a:accent3>
      <a:accent4>
        <a:srgbClr val="85FFF0"/>
      </a:accent4>
      <a:accent5>
        <a:srgbClr val="3D579F"/>
      </a:accent5>
      <a:accent6>
        <a:srgbClr val="75CFD9"/>
      </a:accent6>
      <a:hlink>
        <a:srgbClr val="FFFFFF"/>
      </a:hlink>
      <a:folHlink>
        <a:srgbClr val="595959"/>
      </a:folHlink>
    </a:clrScheme>
    <a:fontScheme name="Custom 84">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76">
      <a:majorFont>
        <a:latin typeface="Robot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aa493970-ebb5-41f5-93e5-b630996e422a" Revision="1" Stencil="System.MyShapes" StencilVersion="1.0"/>
</Control>
</file>

<file path=customXml/item2.xml><?xml version="1.0" encoding="utf-8"?>
<Control xmlns="http://schemas.microsoft.com/VisualStudio/2011/storyboarding/control">
  <Id Name="aa493970-ebb5-41f5-93e5-b630996e422a" Revision="1" Stencil="System.MyShapes" StencilVersion="1.0"/>
</Control>
</file>

<file path=customXml/itemProps1.xml><?xml version="1.0" encoding="utf-8"?>
<ds:datastoreItem xmlns:ds="http://schemas.openxmlformats.org/officeDocument/2006/customXml" ds:itemID="{AED36625-54FB-41F3-88FE-F756420BC184}">
  <ds:schemaRefs>
    <ds:schemaRef ds:uri="http://schemas.microsoft.com/VisualStudio/2011/storyboarding/control"/>
  </ds:schemaRefs>
</ds:datastoreItem>
</file>

<file path=customXml/itemProps2.xml><?xml version="1.0" encoding="utf-8"?>
<ds:datastoreItem xmlns:ds="http://schemas.openxmlformats.org/officeDocument/2006/customXml" ds:itemID="{018AFD56-9EDE-4664-9C55-4A08358A054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29424</TotalTime>
  <Words>2208</Words>
  <Application>Microsoft Office PowerPoint</Application>
  <PresentationFormat>On-screen Show (16:9)</PresentationFormat>
  <Paragraphs>504</Paragraphs>
  <Slides>34</Slides>
  <Notes>21</Notes>
  <HiddenSlides>0</HiddenSlides>
  <MMClips>7</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Arial</vt:lpstr>
      <vt:lpstr>Calibri</vt:lpstr>
      <vt:lpstr>Calibri Light</vt:lpstr>
      <vt:lpstr>Cambria</vt:lpstr>
      <vt:lpstr>Roboto</vt:lpstr>
      <vt:lpstr>Roboto Light</vt:lpstr>
      <vt:lpstr>Times New Roman</vt:lpstr>
      <vt:lpstr>Wingdings</vt:lpstr>
      <vt:lpstr>Default Theme</vt:lpstr>
      <vt:lpstr>Custom Design</vt:lpstr>
      <vt:lpstr>  Conception et Réalisation d’une application de recrutement et CVthèque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Conception et Réalisation d’une application de recrutement et CVthèque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High Tech</dc:creator>
  <cp:lastModifiedBy>zainaba aboumoussa</cp:lastModifiedBy>
  <cp:revision>2181</cp:revision>
  <dcterms:created xsi:type="dcterms:W3CDTF">2015-09-08T18:46:55Z</dcterms:created>
  <dcterms:modified xsi:type="dcterms:W3CDTF">2019-06-23T19:53:35Z</dcterms:modified>
</cp:coreProperties>
</file>